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00"/>
    <a:srgbClr val="663300"/>
    <a:srgbClr val="FFFF99"/>
    <a:srgbClr val="FFCCFF"/>
    <a:srgbClr val="CCCCFF"/>
    <a:srgbClr val="666633"/>
    <a:srgbClr val="CC99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67" name="Group 59"/>
          <p:cNvGrpSpPr>
            <a:grpSpLocks/>
          </p:cNvGrpSpPr>
          <p:nvPr/>
        </p:nvGrpSpPr>
        <p:grpSpPr bwMode="auto">
          <a:xfrm>
            <a:off x="527095" y="961449"/>
            <a:ext cx="1317693" cy="1387431"/>
            <a:chOff x="1589" y="1763"/>
            <a:chExt cx="1077" cy="1134"/>
          </a:xfrm>
        </p:grpSpPr>
        <p:sp>
          <p:nvSpPr>
            <p:cNvPr id="68642" name="Rectangle 34"/>
            <p:cNvSpPr>
              <a:spLocks noChangeArrowheads="1"/>
            </p:cNvSpPr>
            <p:nvPr/>
          </p:nvSpPr>
          <p:spPr bwMode="auto">
            <a:xfrm>
              <a:off x="2241" y="1848"/>
              <a:ext cx="114" cy="17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4" name="Rectangle 26"/>
            <p:cNvSpPr>
              <a:spLocks noChangeArrowheads="1"/>
            </p:cNvSpPr>
            <p:nvPr/>
          </p:nvSpPr>
          <p:spPr bwMode="auto">
            <a:xfrm>
              <a:off x="2184" y="2047"/>
              <a:ext cx="227" cy="8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6" name="Rectangle 18"/>
            <p:cNvSpPr>
              <a:spLocks noChangeArrowheads="1"/>
            </p:cNvSpPr>
            <p:nvPr/>
          </p:nvSpPr>
          <p:spPr bwMode="auto">
            <a:xfrm>
              <a:off x="1617" y="2557"/>
              <a:ext cx="199" cy="31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7" name="Rectangle 19"/>
            <p:cNvSpPr>
              <a:spLocks noChangeArrowheads="1"/>
            </p:cNvSpPr>
            <p:nvPr/>
          </p:nvSpPr>
          <p:spPr bwMode="auto">
            <a:xfrm rot="5400000">
              <a:off x="2142" y="2032"/>
              <a:ext cx="199" cy="7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0" name="Rectangle 22"/>
            <p:cNvSpPr>
              <a:spLocks noChangeArrowheads="1"/>
            </p:cNvSpPr>
            <p:nvPr/>
          </p:nvSpPr>
          <p:spPr bwMode="auto">
            <a:xfrm>
              <a:off x="2610" y="2245"/>
              <a:ext cx="28" cy="31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1" name="Rectangle 23"/>
            <p:cNvSpPr>
              <a:spLocks noChangeArrowheads="1"/>
            </p:cNvSpPr>
            <p:nvPr/>
          </p:nvSpPr>
          <p:spPr bwMode="auto">
            <a:xfrm>
              <a:off x="2638" y="2188"/>
              <a:ext cx="28" cy="42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2" name="Rectangle 24"/>
            <p:cNvSpPr>
              <a:spLocks noChangeArrowheads="1"/>
            </p:cNvSpPr>
            <p:nvPr/>
          </p:nvSpPr>
          <p:spPr bwMode="auto">
            <a:xfrm>
              <a:off x="2156" y="2103"/>
              <a:ext cx="284" cy="31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3" name="Oval 25"/>
            <p:cNvSpPr>
              <a:spLocks noChangeArrowheads="1"/>
            </p:cNvSpPr>
            <p:nvPr/>
          </p:nvSpPr>
          <p:spPr bwMode="auto">
            <a:xfrm>
              <a:off x="2071" y="2245"/>
              <a:ext cx="454" cy="31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5" name="AutoShape 27"/>
            <p:cNvSpPr>
              <a:spLocks noChangeArrowheads="1"/>
            </p:cNvSpPr>
            <p:nvPr/>
          </p:nvSpPr>
          <p:spPr bwMode="auto">
            <a:xfrm>
              <a:off x="2128" y="1962"/>
              <a:ext cx="340" cy="113"/>
            </a:xfrm>
            <a:prstGeom prst="roundRect">
              <a:avLst>
                <a:gd name="adj" fmla="val 3805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6" name="AutoShape 28"/>
            <p:cNvSpPr>
              <a:spLocks noChangeArrowheads="1"/>
            </p:cNvSpPr>
            <p:nvPr/>
          </p:nvSpPr>
          <p:spPr bwMode="auto">
            <a:xfrm>
              <a:off x="2213" y="1976"/>
              <a:ext cx="170" cy="85"/>
            </a:xfrm>
            <a:prstGeom prst="roundRect">
              <a:avLst>
                <a:gd name="adj" fmla="val 38051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7" name="AutoShape 29"/>
            <p:cNvSpPr>
              <a:spLocks noChangeArrowheads="1"/>
            </p:cNvSpPr>
            <p:nvPr/>
          </p:nvSpPr>
          <p:spPr bwMode="auto">
            <a:xfrm>
              <a:off x="2128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8" name="AutoShape 30"/>
            <p:cNvSpPr>
              <a:spLocks noChangeArrowheads="1"/>
            </p:cNvSpPr>
            <p:nvPr/>
          </p:nvSpPr>
          <p:spPr bwMode="auto">
            <a:xfrm>
              <a:off x="2383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9" name="Oval 31"/>
            <p:cNvSpPr>
              <a:spLocks noChangeArrowheads="1"/>
            </p:cNvSpPr>
            <p:nvPr/>
          </p:nvSpPr>
          <p:spPr bwMode="auto">
            <a:xfrm>
              <a:off x="2213" y="2273"/>
              <a:ext cx="170" cy="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0" name="AutoShape 32"/>
            <p:cNvSpPr>
              <a:spLocks noChangeArrowheads="1"/>
            </p:cNvSpPr>
            <p:nvPr/>
          </p:nvSpPr>
          <p:spPr bwMode="auto">
            <a:xfrm rot="-2700000">
              <a:off x="1617" y="2301"/>
              <a:ext cx="538" cy="538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1" name="AutoShape 33"/>
            <p:cNvSpPr>
              <a:spLocks noChangeArrowheads="1"/>
            </p:cNvSpPr>
            <p:nvPr/>
          </p:nvSpPr>
          <p:spPr bwMode="auto">
            <a:xfrm>
              <a:off x="1589" y="2840"/>
              <a:ext cx="255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5" name="AutoShape 37"/>
            <p:cNvSpPr>
              <a:spLocks noChangeArrowheads="1"/>
            </p:cNvSpPr>
            <p:nvPr/>
          </p:nvSpPr>
          <p:spPr bwMode="auto">
            <a:xfrm>
              <a:off x="1873" y="2245"/>
              <a:ext cx="113" cy="312"/>
            </a:xfrm>
            <a:prstGeom prst="roundRect">
              <a:avLst>
                <a:gd name="adj" fmla="val 41593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0" name="AutoShape 42"/>
            <p:cNvSpPr>
              <a:spLocks noChangeArrowheads="1"/>
            </p:cNvSpPr>
            <p:nvPr/>
          </p:nvSpPr>
          <p:spPr bwMode="auto">
            <a:xfrm>
              <a:off x="2128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1" name="AutoShape 43"/>
            <p:cNvSpPr>
              <a:spLocks noChangeArrowheads="1"/>
            </p:cNvSpPr>
            <p:nvPr/>
          </p:nvSpPr>
          <p:spPr bwMode="auto">
            <a:xfrm>
              <a:off x="2014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2" name="AutoShape 44"/>
            <p:cNvSpPr>
              <a:spLocks noChangeArrowheads="1"/>
            </p:cNvSpPr>
            <p:nvPr/>
          </p:nvSpPr>
          <p:spPr bwMode="auto">
            <a:xfrm>
              <a:off x="2043" y="1773"/>
              <a:ext cx="398" cy="17"/>
            </a:xfrm>
            <a:prstGeom prst="roundRect">
              <a:avLst>
                <a:gd name="adj" fmla="val 3521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8" name="AutoShape 50"/>
            <p:cNvSpPr>
              <a:spLocks noChangeArrowheads="1"/>
            </p:cNvSpPr>
            <p:nvPr/>
          </p:nvSpPr>
          <p:spPr bwMode="auto">
            <a:xfrm>
              <a:off x="1900" y="2256"/>
              <a:ext cx="5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0" name="AutoShape 52"/>
            <p:cNvSpPr>
              <a:spLocks noChangeArrowheads="1"/>
            </p:cNvSpPr>
            <p:nvPr/>
          </p:nvSpPr>
          <p:spPr bwMode="auto">
            <a:xfrm rot="5400000">
              <a:off x="1518" y="2656"/>
              <a:ext cx="284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1" name="AutoShape 53"/>
            <p:cNvSpPr>
              <a:spLocks noChangeArrowheads="1"/>
            </p:cNvSpPr>
            <p:nvPr/>
          </p:nvSpPr>
          <p:spPr bwMode="auto">
            <a:xfrm>
              <a:off x="2496" y="2330"/>
              <a:ext cx="86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2" name="AutoShape 54"/>
            <p:cNvSpPr>
              <a:spLocks noChangeArrowheads="1"/>
            </p:cNvSpPr>
            <p:nvPr/>
          </p:nvSpPr>
          <p:spPr bwMode="auto">
            <a:xfrm>
              <a:off x="1986" y="2330"/>
              <a:ext cx="142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3" name="AutoShape 55"/>
            <p:cNvSpPr>
              <a:spLocks noChangeArrowheads="1"/>
            </p:cNvSpPr>
            <p:nvPr/>
          </p:nvSpPr>
          <p:spPr bwMode="auto">
            <a:xfrm>
              <a:off x="1986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4" name="AutoShape 56"/>
            <p:cNvSpPr>
              <a:spLocks noChangeArrowheads="1"/>
            </p:cNvSpPr>
            <p:nvPr/>
          </p:nvSpPr>
          <p:spPr bwMode="auto">
            <a:xfrm>
              <a:off x="2468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5" name="Rectangle 57"/>
            <p:cNvSpPr>
              <a:spLocks noChangeArrowheads="1"/>
            </p:cNvSpPr>
            <p:nvPr/>
          </p:nvSpPr>
          <p:spPr bwMode="auto">
            <a:xfrm>
              <a:off x="2241" y="1877"/>
              <a:ext cx="114" cy="2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8" name="Group 60"/>
          <p:cNvGrpSpPr>
            <a:grpSpLocks/>
          </p:cNvGrpSpPr>
          <p:nvPr/>
        </p:nvGrpSpPr>
        <p:grpSpPr bwMode="auto">
          <a:xfrm>
            <a:off x="2462259" y="961449"/>
            <a:ext cx="1317692" cy="1387431"/>
            <a:chOff x="1589" y="1763"/>
            <a:chExt cx="1077" cy="1134"/>
          </a:xfrm>
        </p:grpSpPr>
        <p:sp>
          <p:nvSpPr>
            <p:cNvPr id="68669" name="Rectangle 61"/>
            <p:cNvSpPr>
              <a:spLocks noChangeArrowheads="1"/>
            </p:cNvSpPr>
            <p:nvPr/>
          </p:nvSpPr>
          <p:spPr bwMode="auto">
            <a:xfrm>
              <a:off x="2241" y="1848"/>
              <a:ext cx="114" cy="17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0" name="Rectangle 62"/>
            <p:cNvSpPr>
              <a:spLocks noChangeArrowheads="1"/>
            </p:cNvSpPr>
            <p:nvPr/>
          </p:nvSpPr>
          <p:spPr bwMode="auto">
            <a:xfrm>
              <a:off x="2184" y="2047"/>
              <a:ext cx="227" cy="8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1" name="Rectangle 63"/>
            <p:cNvSpPr>
              <a:spLocks noChangeArrowheads="1"/>
            </p:cNvSpPr>
            <p:nvPr/>
          </p:nvSpPr>
          <p:spPr bwMode="auto">
            <a:xfrm>
              <a:off x="1617" y="2557"/>
              <a:ext cx="199" cy="31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2" name="Rectangle 64"/>
            <p:cNvSpPr>
              <a:spLocks noChangeArrowheads="1"/>
            </p:cNvSpPr>
            <p:nvPr/>
          </p:nvSpPr>
          <p:spPr bwMode="auto">
            <a:xfrm rot="5400000">
              <a:off x="2142" y="2032"/>
              <a:ext cx="199" cy="73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3" name="Rectangle 65"/>
            <p:cNvSpPr>
              <a:spLocks noChangeArrowheads="1"/>
            </p:cNvSpPr>
            <p:nvPr/>
          </p:nvSpPr>
          <p:spPr bwMode="auto">
            <a:xfrm>
              <a:off x="2610" y="2245"/>
              <a:ext cx="28" cy="3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4" name="Rectangle 66"/>
            <p:cNvSpPr>
              <a:spLocks noChangeArrowheads="1"/>
            </p:cNvSpPr>
            <p:nvPr/>
          </p:nvSpPr>
          <p:spPr bwMode="auto">
            <a:xfrm>
              <a:off x="2638" y="2188"/>
              <a:ext cx="28" cy="42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5" name="Rectangle 67"/>
            <p:cNvSpPr>
              <a:spLocks noChangeArrowheads="1"/>
            </p:cNvSpPr>
            <p:nvPr/>
          </p:nvSpPr>
          <p:spPr bwMode="auto">
            <a:xfrm>
              <a:off x="2156" y="2103"/>
              <a:ext cx="284" cy="31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6" name="Oval 68"/>
            <p:cNvSpPr>
              <a:spLocks noChangeArrowheads="1"/>
            </p:cNvSpPr>
            <p:nvPr/>
          </p:nvSpPr>
          <p:spPr bwMode="auto">
            <a:xfrm>
              <a:off x="2071" y="2245"/>
              <a:ext cx="454" cy="312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7" name="AutoShape 69"/>
            <p:cNvSpPr>
              <a:spLocks noChangeArrowheads="1"/>
            </p:cNvSpPr>
            <p:nvPr/>
          </p:nvSpPr>
          <p:spPr bwMode="auto">
            <a:xfrm>
              <a:off x="2128" y="1962"/>
              <a:ext cx="340" cy="113"/>
            </a:xfrm>
            <a:prstGeom prst="roundRect">
              <a:avLst>
                <a:gd name="adj" fmla="val 38051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8" name="AutoShape 70"/>
            <p:cNvSpPr>
              <a:spLocks noChangeArrowheads="1"/>
            </p:cNvSpPr>
            <p:nvPr/>
          </p:nvSpPr>
          <p:spPr bwMode="auto">
            <a:xfrm>
              <a:off x="2213" y="1976"/>
              <a:ext cx="170" cy="85"/>
            </a:xfrm>
            <a:prstGeom prst="roundRect">
              <a:avLst>
                <a:gd name="adj" fmla="val 38051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9" name="AutoShape 71"/>
            <p:cNvSpPr>
              <a:spLocks noChangeArrowheads="1"/>
            </p:cNvSpPr>
            <p:nvPr/>
          </p:nvSpPr>
          <p:spPr bwMode="auto">
            <a:xfrm>
              <a:off x="2128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0" name="AutoShape 72"/>
            <p:cNvSpPr>
              <a:spLocks noChangeArrowheads="1"/>
            </p:cNvSpPr>
            <p:nvPr/>
          </p:nvSpPr>
          <p:spPr bwMode="auto">
            <a:xfrm>
              <a:off x="2383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1" name="Oval 73"/>
            <p:cNvSpPr>
              <a:spLocks noChangeArrowheads="1"/>
            </p:cNvSpPr>
            <p:nvPr/>
          </p:nvSpPr>
          <p:spPr bwMode="auto">
            <a:xfrm>
              <a:off x="2213" y="2273"/>
              <a:ext cx="170" cy="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2" name="AutoShape 74"/>
            <p:cNvSpPr>
              <a:spLocks noChangeArrowheads="1"/>
            </p:cNvSpPr>
            <p:nvPr/>
          </p:nvSpPr>
          <p:spPr bwMode="auto">
            <a:xfrm rot="-2700000">
              <a:off x="1617" y="2301"/>
              <a:ext cx="538" cy="538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3" name="AutoShape 75"/>
            <p:cNvSpPr>
              <a:spLocks noChangeArrowheads="1"/>
            </p:cNvSpPr>
            <p:nvPr/>
          </p:nvSpPr>
          <p:spPr bwMode="auto">
            <a:xfrm>
              <a:off x="1589" y="2840"/>
              <a:ext cx="255" cy="57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4" name="AutoShape 76"/>
            <p:cNvSpPr>
              <a:spLocks noChangeArrowheads="1"/>
            </p:cNvSpPr>
            <p:nvPr/>
          </p:nvSpPr>
          <p:spPr bwMode="auto">
            <a:xfrm>
              <a:off x="1873" y="2245"/>
              <a:ext cx="113" cy="312"/>
            </a:xfrm>
            <a:prstGeom prst="roundRect">
              <a:avLst>
                <a:gd name="adj" fmla="val 41593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5" name="AutoShape 77"/>
            <p:cNvSpPr>
              <a:spLocks noChangeArrowheads="1"/>
            </p:cNvSpPr>
            <p:nvPr/>
          </p:nvSpPr>
          <p:spPr bwMode="auto">
            <a:xfrm>
              <a:off x="2128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6" name="AutoShape 78"/>
            <p:cNvSpPr>
              <a:spLocks noChangeArrowheads="1"/>
            </p:cNvSpPr>
            <p:nvPr/>
          </p:nvSpPr>
          <p:spPr bwMode="auto">
            <a:xfrm>
              <a:off x="2014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7" name="AutoShape 79"/>
            <p:cNvSpPr>
              <a:spLocks noChangeArrowheads="1"/>
            </p:cNvSpPr>
            <p:nvPr/>
          </p:nvSpPr>
          <p:spPr bwMode="auto">
            <a:xfrm>
              <a:off x="2043" y="1773"/>
              <a:ext cx="398" cy="17"/>
            </a:xfrm>
            <a:prstGeom prst="roundRect">
              <a:avLst>
                <a:gd name="adj" fmla="val 3521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8" name="AutoShape 80"/>
            <p:cNvSpPr>
              <a:spLocks noChangeArrowheads="1"/>
            </p:cNvSpPr>
            <p:nvPr/>
          </p:nvSpPr>
          <p:spPr bwMode="auto">
            <a:xfrm>
              <a:off x="1900" y="2256"/>
              <a:ext cx="5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9" name="AutoShape 81"/>
            <p:cNvSpPr>
              <a:spLocks noChangeArrowheads="1"/>
            </p:cNvSpPr>
            <p:nvPr/>
          </p:nvSpPr>
          <p:spPr bwMode="auto">
            <a:xfrm rot="5400000">
              <a:off x="1518" y="2656"/>
              <a:ext cx="284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0" name="AutoShape 82"/>
            <p:cNvSpPr>
              <a:spLocks noChangeArrowheads="1"/>
            </p:cNvSpPr>
            <p:nvPr/>
          </p:nvSpPr>
          <p:spPr bwMode="auto">
            <a:xfrm>
              <a:off x="2496" y="2330"/>
              <a:ext cx="86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1" name="AutoShape 83"/>
            <p:cNvSpPr>
              <a:spLocks noChangeArrowheads="1"/>
            </p:cNvSpPr>
            <p:nvPr/>
          </p:nvSpPr>
          <p:spPr bwMode="auto">
            <a:xfrm>
              <a:off x="1986" y="2330"/>
              <a:ext cx="142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2" name="AutoShape 84"/>
            <p:cNvSpPr>
              <a:spLocks noChangeArrowheads="1"/>
            </p:cNvSpPr>
            <p:nvPr/>
          </p:nvSpPr>
          <p:spPr bwMode="auto">
            <a:xfrm>
              <a:off x="1986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3" name="AutoShape 85"/>
            <p:cNvSpPr>
              <a:spLocks noChangeArrowheads="1"/>
            </p:cNvSpPr>
            <p:nvPr/>
          </p:nvSpPr>
          <p:spPr bwMode="auto">
            <a:xfrm>
              <a:off x="2468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4" name="Rectangle 86"/>
            <p:cNvSpPr>
              <a:spLocks noChangeArrowheads="1"/>
            </p:cNvSpPr>
            <p:nvPr/>
          </p:nvSpPr>
          <p:spPr bwMode="auto">
            <a:xfrm>
              <a:off x="2241" y="1877"/>
              <a:ext cx="114" cy="2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21" name="Group 213"/>
          <p:cNvGrpSpPr>
            <a:grpSpLocks/>
          </p:cNvGrpSpPr>
          <p:nvPr/>
        </p:nvGrpSpPr>
        <p:grpSpPr bwMode="auto">
          <a:xfrm>
            <a:off x="8043909" y="961449"/>
            <a:ext cx="1317692" cy="1387431"/>
            <a:chOff x="3630" y="1848"/>
            <a:chExt cx="1077" cy="1134"/>
          </a:xfrm>
        </p:grpSpPr>
        <p:grpSp>
          <p:nvGrpSpPr>
            <p:cNvPr id="68779" name="Group 171"/>
            <p:cNvGrpSpPr>
              <a:grpSpLocks/>
            </p:cNvGrpSpPr>
            <p:nvPr/>
          </p:nvGrpSpPr>
          <p:grpSpPr bwMode="auto">
            <a:xfrm>
              <a:off x="3630" y="1848"/>
              <a:ext cx="1077" cy="1134"/>
              <a:chOff x="2411" y="1990"/>
              <a:chExt cx="1077" cy="1134"/>
            </a:xfrm>
          </p:grpSpPr>
          <p:sp>
            <p:nvSpPr>
              <p:cNvPr id="68780" name="Rectangle 172"/>
              <p:cNvSpPr>
                <a:spLocks noChangeArrowheads="1"/>
              </p:cNvSpPr>
              <p:nvPr/>
            </p:nvSpPr>
            <p:spPr bwMode="auto">
              <a:xfrm>
                <a:off x="3063" y="2075"/>
                <a:ext cx="114" cy="170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1" name="Rectangle 173"/>
              <p:cNvSpPr>
                <a:spLocks noChangeArrowheads="1"/>
              </p:cNvSpPr>
              <p:nvPr/>
            </p:nvSpPr>
            <p:spPr bwMode="auto">
              <a:xfrm>
                <a:off x="3006" y="2274"/>
                <a:ext cx="227" cy="85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2" name="Rectangle 174"/>
              <p:cNvSpPr>
                <a:spLocks noChangeArrowheads="1"/>
              </p:cNvSpPr>
              <p:nvPr/>
            </p:nvSpPr>
            <p:spPr bwMode="auto">
              <a:xfrm>
                <a:off x="2439" y="2784"/>
                <a:ext cx="199" cy="311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3" name="Rectangle 175"/>
              <p:cNvSpPr>
                <a:spLocks noChangeArrowheads="1"/>
              </p:cNvSpPr>
              <p:nvPr/>
            </p:nvSpPr>
            <p:spPr bwMode="auto">
              <a:xfrm rot="5400000">
                <a:off x="2964" y="2259"/>
                <a:ext cx="199" cy="737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4" name="Rectangle 176"/>
              <p:cNvSpPr>
                <a:spLocks noChangeArrowheads="1"/>
              </p:cNvSpPr>
              <p:nvPr/>
            </p:nvSpPr>
            <p:spPr bwMode="auto">
              <a:xfrm>
                <a:off x="3432" y="2472"/>
                <a:ext cx="28" cy="312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5" name="Rectangle 177"/>
              <p:cNvSpPr>
                <a:spLocks noChangeArrowheads="1"/>
              </p:cNvSpPr>
              <p:nvPr/>
            </p:nvSpPr>
            <p:spPr bwMode="auto">
              <a:xfrm>
                <a:off x="3460" y="2415"/>
                <a:ext cx="28" cy="425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6" name="Rectangle 178"/>
              <p:cNvSpPr>
                <a:spLocks noChangeArrowheads="1"/>
              </p:cNvSpPr>
              <p:nvPr/>
            </p:nvSpPr>
            <p:spPr bwMode="auto">
              <a:xfrm>
                <a:off x="2978" y="2330"/>
                <a:ext cx="284" cy="312"/>
              </a:xfrm>
              <a:prstGeom prst="rect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7" name="Oval 179"/>
              <p:cNvSpPr>
                <a:spLocks noChangeArrowheads="1"/>
              </p:cNvSpPr>
              <p:nvPr/>
            </p:nvSpPr>
            <p:spPr bwMode="auto">
              <a:xfrm>
                <a:off x="2893" y="2472"/>
                <a:ext cx="454" cy="312"/>
              </a:xfrm>
              <a:prstGeom prst="ellipse">
                <a:avLst/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8" name="AutoShape 180"/>
              <p:cNvSpPr>
                <a:spLocks noChangeArrowheads="1"/>
              </p:cNvSpPr>
              <p:nvPr/>
            </p:nvSpPr>
            <p:spPr bwMode="auto">
              <a:xfrm>
                <a:off x="2950" y="2189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89" name="AutoShape 181"/>
              <p:cNvSpPr>
                <a:spLocks noChangeArrowheads="1"/>
              </p:cNvSpPr>
              <p:nvPr/>
            </p:nvSpPr>
            <p:spPr bwMode="auto">
              <a:xfrm rot="-2700000">
                <a:off x="2439" y="2528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3366FF"/>
              </a:solidFill>
              <a:ln w="762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0" name="AutoShape 182"/>
              <p:cNvSpPr>
                <a:spLocks noChangeArrowheads="1"/>
              </p:cNvSpPr>
              <p:nvPr/>
            </p:nvSpPr>
            <p:spPr bwMode="auto">
              <a:xfrm>
                <a:off x="2411" y="3067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1" name="AutoShape 183"/>
              <p:cNvSpPr>
                <a:spLocks noChangeArrowheads="1"/>
              </p:cNvSpPr>
              <p:nvPr/>
            </p:nvSpPr>
            <p:spPr bwMode="auto">
              <a:xfrm>
                <a:off x="2695" y="2472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2" name="AutoShape 184"/>
              <p:cNvSpPr>
                <a:spLocks noChangeArrowheads="1"/>
              </p:cNvSpPr>
              <p:nvPr/>
            </p:nvSpPr>
            <p:spPr bwMode="auto">
              <a:xfrm>
                <a:off x="2950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3" name="AutoShape 185"/>
              <p:cNvSpPr>
                <a:spLocks noChangeArrowheads="1"/>
              </p:cNvSpPr>
              <p:nvPr/>
            </p:nvSpPr>
            <p:spPr bwMode="auto">
              <a:xfrm>
                <a:off x="2836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66FF"/>
              </a:solidFill>
              <a:ln w="762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794" name="Group 186"/>
            <p:cNvGrpSpPr>
              <a:grpSpLocks/>
            </p:cNvGrpSpPr>
            <p:nvPr/>
          </p:nvGrpSpPr>
          <p:grpSpPr bwMode="auto">
            <a:xfrm>
              <a:off x="3630" y="1848"/>
              <a:ext cx="1077" cy="1134"/>
              <a:chOff x="1589" y="1763"/>
              <a:chExt cx="1077" cy="1134"/>
            </a:xfrm>
          </p:grpSpPr>
          <p:sp>
            <p:nvSpPr>
              <p:cNvPr id="68795" name="Rectangle 187"/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6" name="Rectangle 188"/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7" name="Rectangle 189"/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8" name="Rectangle 190"/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9" name="Rectangle 191"/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0" name="Rectangle 192"/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1" name="Rectangle 193"/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2" name="Oval 194"/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3" name="AutoShape 195"/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4" name="AutoShape 196"/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5" name="AutoShape 197"/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6" name="AutoShape 198"/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7" name="Oval 199"/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8" name="AutoShape 200"/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9" name="AutoShape 201"/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0" name="AutoShape 202"/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1" name="AutoShape 203"/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2" name="AutoShape 204"/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3" name="AutoShape 205"/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4" name="AutoShape 206"/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5" name="AutoShape 207"/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6" name="AutoShape 208"/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7" name="AutoShape 209"/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8" name="AutoShape 210"/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9" name="AutoShape 211"/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0" name="Rectangle 212"/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866" name="Group 258"/>
          <p:cNvGrpSpPr>
            <a:grpSpLocks/>
          </p:cNvGrpSpPr>
          <p:nvPr/>
        </p:nvGrpSpPr>
        <p:grpSpPr bwMode="auto">
          <a:xfrm>
            <a:off x="6199234" y="961449"/>
            <a:ext cx="1317692" cy="1387431"/>
            <a:chOff x="2411" y="1990"/>
            <a:chExt cx="1077" cy="1134"/>
          </a:xfrm>
        </p:grpSpPr>
        <p:grpSp>
          <p:nvGrpSpPr>
            <p:cNvPr id="68867" name="Group 259"/>
            <p:cNvGrpSpPr>
              <a:grpSpLocks/>
            </p:cNvGrpSpPr>
            <p:nvPr/>
          </p:nvGrpSpPr>
          <p:grpSpPr bwMode="auto">
            <a:xfrm>
              <a:off x="2411" y="1990"/>
              <a:ext cx="1077" cy="1134"/>
              <a:chOff x="2411" y="1990"/>
              <a:chExt cx="1077" cy="1134"/>
            </a:xfrm>
          </p:grpSpPr>
          <p:sp>
            <p:nvSpPr>
              <p:cNvPr id="68868" name="Rectangle 260"/>
              <p:cNvSpPr>
                <a:spLocks noChangeArrowheads="1"/>
              </p:cNvSpPr>
              <p:nvPr/>
            </p:nvSpPr>
            <p:spPr bwMode="auto">
              <a:xfrm>
                <a:off x="3063" y="2075"/>
                <a:ext cx="114" cy="170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69" name="Rectangle 261"/>
              <p:cNvSpPr>
                <a:spLocks noChangeArrowheads="1"/>
              </p:cNvSpPr>
              <p:nvPr/>
            </p:nvSpPr>
            <p:spPr bwMode="auto">
              <a:xfrm>
                <a:off x="3006" y="2274"/>
                <a:ext cx="227" cy="85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0" name="Rectangle 262"/>
              <p:cNvSpPr>
                <a:spLocks noChangeArrowheads="1"/>
              </p:cNvSpPr>
              <p:nvPr/>
            </p:nvSpPr>
            <p:spPr bwMode="auto">
              <a:xfrm>
                <a:off x="2439" y="2784"/>
                <a:ext cx="199" cy="311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1" name="Rectangle 263"/>
              <p:cNvSpPr>
                <a:spLocks noChangeArrowheads="1"/>
              </p:cNvSpPr>
              <p:nvPr/>
            </p:nvSpPr>
            <p:spPr bwMode="auto">
              <a:xfrm rot="5400000">
                <a:off x="2964" y="2259"/>
                <a:ext cx="199" cy="737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2" name="Rectangle 264"/>
              <p:cNvSpPr>
                <a:spLocks noChangeArrowheads="1"/>
              </p:cNvSpPr>
              <p:nvPr/>
            </p:nvSpPr>
            <p:spPr bwMode="auto">
              <a:xfrm>
                <a:off x="3432" y="2472"/>
                <a:ext cx="28" cy="312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3" name="Rectangle 265"/>
              <p:cNvSpPr>
                <a:spLocks noChangeArrowheads="1"/>
              </p:cNvSpPr>
              <p:nvPr/>
            </p:nvSpPr>
            <p:spPr bwMode="auto">
              <a:xfrm>
                <a:off x="3460" y="2415"/>
                <a:ext cx="28" cy="425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4" name="Rectangle 266"/>
              <p:cNvSpPr>
                <a:spLocks noChangeArrowheads="1"/>
              </p:cNvSpPr>
              <p:nvPr/>
            </p:nvSpPr>
            <p:spPr bwMode="auto">
              <a:xfrm>
                <a:off x="2978" y="2330"/>
                <a:ext cx="284" cy="312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5" name="Oval 267"/>
              <p:cNvSpPr>
                <a:spLocks noChangeArrowheads="1"/>
              </p:cNvSpPr>
              <p:nvPr/>
            </p:nvSpPr>
            <p:spPr bwMode="auto">
              <a:xfrm>
                <a:off x="2893" y="2472"/>
                <a:ext cx="454" cy="312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6" name="AutoShape 268"/>
              <p:cNvSpPr>
                <a:spLocks noChangeArrowheads="1"/>
              </p:cNvSpPr>
              <p:nvPr/>
            </p:nvSpPr>
            <p:spPr bwMode="auto">
              <a:xfrm>
                <a:off x="2950" y="2189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7" name="AutoShape 269"/>
              <p:cNvSpPr>
                <a:spLocks noChangeArrowheads="1"/>
              </p:cNvSpPr>
              <p:nvPr/>
            </p:nvSpPr>
            <p:spPr bwMode="auto">
              <a:xfrm rot="-2700000">
                <a:off x="2439" y="2528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8" name="AutoShape 270"/>
              <p:cNvSpPr>
                <a:spLocks noChangeArrowheads="1"/>
              </p:cNvSpPr>
              <p:nvPr/>
            </p:nvSpPr>
            <p:spPr bwMode="auto">
              <a:xfrm>
                <a:off x="2411" y="3067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79" name="AutoShape 271"/>
              <p:cNvSpPr>
                <a:spLocks noChangeArrowheads="1"/>
              </p:cNvSpPr>
              <p:nvPr/>
            </p:nvSpPr>
            <p:spPr bwMode="auto">
              <a:xfrm>
                <a:off x="2695" y="2472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0" name="AutoShape 272"/>
              <p:cNvSpPr>
                <a:spLocks noChangeArrowheads="1"/>
              </p:cNvSpPr>
              <p:nvPr/>
            </p:nvSpPr>
            <p:spPr bwMode="auto">
              <a:xfrm>
                <a:off x="2950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1" name="AutoShape 273"/>
              <p:cNvSpPr>
                <a:spLocks noChangeArrowheads="1"/>
              </p:cNvSpPr>
              <p:nvPr/>
            </p:nvSpPr>
            <p:spPr bwMode="auto">
              <a:xfrm>
                <a:off x="2836" y="1990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882" name="Group 274"/>
            <p:cNvGrpSpPr>
              <a:grpSpLocks/>
            </p:cNvGrpSpPr>
            <p:nvPr/>
          </p:nvGrpSpPr>
          <p:grpSpPr bwMode="auto">
            <a:xfrm>
              <a:off x="2411" y="1990"/>
              <a:ext cx="1077" cy="1134"/>
              <a:chOff x="1589" y="1763"/>
              <a:chExt cx="1077" cy="1134"/>
            </a:xfrm>
          </p:grpSpPr>
          <p:sp>
            <p:nvSpPr>
              <p:cNvPr id="68883" name="Rectangle 275"/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4" name="Rectangle 276"/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5" name="Rectangle 277"/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6" name="Rectangle 278"/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7" name="Rectangle 279"/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8" name="Rectangle 280"/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89" name="Rectangle 281"/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0" name="Oval 282"/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1" name="AutoShape 283"/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2" name="AutoShape 284"/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3" name="AutoShape 285"/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4" name="AutoShape 286"/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5" name="Oval 287"/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6" name="AutoShape 288"/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7" name="AutoShape 289"/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8" name="AutoShape 290"/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9" name="AutoShape 291"/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0" name="AutoShape 292"/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1" name="AutoShape 293"/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2" name="AutoShape 294"/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3" name="AutoShape 295"/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4" name="AutoShape 296"/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5" name="AutoShape 297"/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6" name="AutoShape 298"/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7" name="AutoShape 299"/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8" name="Rectangle 300"/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909" name="Group 301"/>
          <p:cNvGrpSpPr>
            <a:grpSpLocks/>
          </p:cNvGrpSpPr>
          <p:nvPr/>
        </p:nvGrpSpPr>
        <p:grpSpPr bwMode="auto">
          <a:xfrm>
            <a:off x="4352970" y="961449"/>
            <a:ext cx="1317693" cy="1387431"/>
            <a:chOff x="1589" y="1763"/>
            <a:chExt cx="1077" cy="1134"/>
          </a:xfrm>
        </p:grpSpPr>
        <p:sp>
          <p:nvSpPr>
            <p:cNvPr id="68910" name="Rectangle 302"/>
            <p:cNvSpPr>
              <a:spLocks noChangeArrowheads="1"/>
            </p:cNvSpPr>
            <p:nvPr/>
          </p:nvSpPr>
          <p:spPr bwMode="auto">
            <a:xfrm>
              <a:off x="2241" y="1848"/>
              <a:ext cx="114" cy="17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1" name="Rectangle 303"/>
            <p:cNvSpPr>
              <a:spLocks noChangeArrowheads="1"/>
            </p:cNvSpPr>
            <p:nvPr/>
          </p:nvSpPr>
          <p:spPr bwMode="auto">
            <a:xfrm>
              <a:off x="2184" y="2047"/>
              <a:ext cx="227" cy="8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2" name="Rectangle 304"/>
            <p:cNvSpPr>
              <a:spLocks noChangeArrowheads="1"/>
            </p:cNvSpPr>
            <p:nvPr/>
          </p:nvSpPr>
          <p:spPr bwMode="auto">
            <a:xfrm>
              <a:off x="1617" y="2557"/>
              <a:ext cx="199" cy="31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3" name="Rectangle 305"/>
            <p:cNvSpPr>
              <a:spLocks noChangeArrowheads="1"/>
            </p:cNvSpPr>
            <p:nvPr/>
          </p:nvSpPr>
          <p:spPr bwMode="auto">
            <a:xfrm rot="5400000">
              <a:off x="2142" y="2032"/>
              <a:ext cx="199" cy="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4" name="Rectangle 306"/>
            <p:cNvSpPr>
              <a:spLocks noChangeArrowheads="1"/>
            </p:cNvSpPr>
            <p:nvPr/>
          </p:nvSpPr>
          <p:spPr bwMode="auto">
            <a:xfrm>
              <a:off x="2610" y="2245"/>
              <a:ext cx="28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5" name="Rectangle 307"/>
            <p:cNvSpPr>
              <a:spLocks noChangeArrowheads="1"/>
            </p:cNvSpPr>
            <p:nvPr/>
          </p:nvSpPr>
          <p:spPr bwMode="auto">
            <a:xfrm>
              <a:off x="2638" y="2188"/>
              <a:ext cx="28" cy="4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6" name="Rectangle 308"/>
            <p:cNvSpPr>
              <a:spLocks noChangeArrowheads="1"/>
            </p:cNvSpPr>
            <p:nvPr/>
          </p:nvSpPr>
          <p:spPr bwMode="auto">
            <a:xfrm>
              <a:off x="2156" y="2103"/>
              <a:ext cx="284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7" name="Oval 309"/>
            <p:cNvSpPr>
              <a:spLocks noChangeArrowheads="1"/>
            </p:cNvSpPr>
            <p:nvPr/>
          </p:nvSpPr>
          <p:spPr bwMode="auto">
            <a:xfrm>
              <a:off x="2071" y="2245"/>
              <a:ext cx="454" cy="3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8" name="AutoShape 310"/>
            <p:cNvSpPr>
              <a:spLocks noChangeArrowheads="1"/>
            </p:cNvSpPr>
            <p:nvPr/>
          </p:nvSpPr>
          <p:spPr bwMode="auto">
            <a:xfrm>
              <a:off x="2128" y="1962"/>
              <a:ext cx="340" cy="113"/>
            </a:xfrm>
            <a:prstGeom prst="roundRect">
              <a:avLst>
                <a:gd name="adj" fmla="val 3805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9" name="AutoShape 311"/>
            <p:cNvSpPr>
              <a:spLocks noChangeArrowheads="1"/>
            </p:cNvSpPr>
            <p:nvPr/>
          </p:nvSpPr>
          <p:spPr bwMode="auto">
            <a:xfrm>
              <a:off x="2213" y="1976"/>
              <a:ext cx="170" cy="85"/>
            </a:xfrm>
            <a:prstGeom prst="roundRect">
              <a:avLst>
                <a:gd name="adj" fmla="val 3805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0" name="AutoShape 312"/>
            <p:cNvSpPr>
              <a:spLocks noChangeArrowheads="1"/>
            </p:cNvSpPr>
            <p:nvPr/>
          </p:nvSpPr>
          <p:spPr bwMode="auto">
            <a:xfrm>
              <a:off x="2128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1" name="AutoShape 313"/>
            <p:cNvSpPr>
              <a:spLocks noChangeArrowheads="1"/>
            </p:cNvSpPr>
            <p:nvPr/>
          </p:nvSpPr>
          <p:spPr bwMode="auto">
            <a:xfrm>
              <a:off x="2383" y="1976"/>
              <a:ext cx="85" cy="85"/>
            </a:xfrm>
            <a:prstGeom prst="roundRect">
              <a:avLst>
                <a:gd name="adj" fmla="val 36472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2" name="Oval 314"/>
            <p:cNvSpPr>
              <a:spLocks noChangeArrowheads="1"/>
            </p:cNvSpPr>
            <p:nvPr/>
          </p:nvSpPr>
          <p:spPr bwMode="auto">
            <a:xfrm>
              <a:off x="2213" y="2273"/>
              <a:ext cx="170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3" name="AutoShape 315"/>
            <p:cNvSpPr>
              <a:spLocks noChangeArrowheads="1"/>
            </p:cNvSpPr>
            <p:nvPr/>
          </p:nvSpPr>
          <p:spPr bwMode="auto">
            <a:xfrm rot="-2700000">
              <a:off x="1617" y="2301"/>
              <a:ext cx="538" cy="538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4" name="AutoShape 316"/>
            <p:cNvSpPr>
              <a:spLocks noChangeArrowheads="1"/>
            </p:cNvSpPr>
            <p:nvPr/>
          </p:nvSpPr>
          <p:spPr bwMode="auto">
            <a:xfrm>
              <a:off x="1589" y="2840"/>
              <a:ext cx="255" cy="5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5" name="AutoShape 317"/>
            <p:cNvSpPr>
              <a:spLocks noChangeArrowheads="1"/>
            </p:cNvSpPr>
            <p:nvPr/>
          </p:nvSpPr>
          <p:spPr bwMode="auto">
            <a:xfrm>
              <a:off x="1873" y="2245"/>
              <a:ext cx="113" cy="312"/>
            </a:xfrm>
            <a:prstGeom prst="roundRect">
              <a:avLst>
                <a:gd name="adj" fmla="val 4159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6" name="AutoShape 318"/>
            <p:cNvSpPr>
              <a:spLocks noChangeArrowheads="1"/>
            </p:cNvSpPr>
            <p:nvPr/>
          </p:nvSpPr>
          <p:spPr bwMode="auto">
            <a:xfrm>
              <a:off x="2128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7" name="AutoShape 319"/>
            <p:cNvSpPr>
              <a:spLocks noChangeArrowheads="1"/>
            </p:cNvSpPr>
            <p:nvPr/>
          </p:nvSpPr>
          <p:spPr bwMode="auto">
            <a:xfrm>
              <a:off x="2014" y="1763"/>
              <a:ext cx="454" cy="114"/>
            </a:xfrm>
            <a:prstGeom prst="roundRect">
              <a:avLst>
                <a:gd name="adj" fmla="val 3521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8" name="AutoShape 320"/>
            <p:cNvSpPr>
              <a:spLocks noChangeArrowheads="1"/>
            </p:cNvSpPr>
            <p:nvPr/>
          </p:nvSpPr>
          <p:spPr bwMode="auto">
            <a:xfrm>
              <a:off x="2043" y="1773"/>
              <a:ext cx="398" cy="17"/>
            </a:xfrm>
            <a:prstGeom prst="roundRect">
              <a:avLst>
                <a:gd name="adj" fmla="val 3521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9" name="AutoShape 321"/>
            <p:cNvSpPr>
              <a:spLocks noChangeArrowheads="1"/>
            </p:cNvSpPr>
            <p:nvPr/>
          </p:nvSpPr>
          <p:spPr bwMode="auto">
            <a:xfrm>
              <a:off x="1900" y="2256"/>
              <a:ext cx="57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0" name="AutoShape 322"/>
            <p:cNvSpPr>
              <a:spLocks noChangeArrowheads="1"/>
            </p:cNvSpPr>
            <p:nvPr/>
          </p:nvSpPr>
          <p:spPr bwMode="auto">
            <a:xfrm rot="5400000">
              <a:off x="1518" y="2656"/>
              <a:ext cx="284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1" name="AutoShape 323"/>
            <p:cNvSpPr>
              <a:spLocks noChangeArrowheads="1"/>
            </p:cNvSpPr>
            <p:nvPr/>
          </p:nvSpPr>
          <p:spPr bwMode="auto">
            <a:xfrm>
              <a:off x="2496" y="2330"/>
              <a:ext cx="86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2" name="AutoShape 324"/>
            <p:cNvSpPr>
              <a:spLocks noChangeArrowheads="1"/>
            </p:cNvSpPr>
            <p:nvPr/>
          </p:nvSpPr>
          <p:spPr bwMode="auto">
            <a:xfrm>
              <a:off x="1986" y="2330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3" name="AutoShape 325"/>
            <p:cNvSpPr>
              <a:spLocks noChangeArrowheads="1"/>
            </p:cNvSpPr>
            <p:nvPr/>
          </p:nvSpPr>
          <p:spPr bwMode="auto">
            <a:xfrm>
              <a:off x="1986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4" name="AutoShape 326"/>
            <p:cNvSpPr>
              <a:spLocks noChangeArrowheads="1"/>
            </p:cNvSpPr>
            <p:nvPr/>
          </p:nvSpPr>
          <p:spPr bwMode="auto">
            <a:xfrm>
              <a:off x="2468" y="2472"/>
              <a:ext cx="142" cy="28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5" name="Rectangle 327"/>
            <p:cNvSpPr>
              <a:spLocks noChangeArrowheads="1"/>
            </p:cNvSpPr>
            <p:nvPr/>
          </p:nvSpPr>
          <p:spPr bwMode="auto">
            <a:xfrm>
              <a:off x="2241" y="1877"/>
              <a:ext cx="114" cy="2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339207" y="2860675"/>
            <a:ext cx="959485" cy="1465039"/>
            <a:chOff x="6032500" y="2392363"/>
            <a:chExt cx="1711325" cy="2613025"/>
          </a:xfrm>
        </p:grpSpPr>
        <p:sp>
          <p:nvSpPr>
            <p:cNvPr id="68865" name="Freeform 257"/>
            <p:cNvSpPr>
              <a:spLocks/>
            </p:cNvSpPr>
            <p:nvPr/>
          </p:nvSpPr>
          <p:spPr bwMode="auto">
            <a:xfrm>
              <a:off x="6032500" y="4194175"/>
              <a:ext cx="439738" cy="811213"/>
            </a:xfrm>
            <a:custGeom>
              <a:avLst/>
              <a:gdLst>
                <a:gd name="T0" fmla="*/ 185 w 369"/>
                <a:gd name="T1" fmla="*/ 0 h 681"/>
                <a:gd name="T2" fmla="*/ 0 w 369"/>
                <a:gd name="T3" fmla="*/ 511 h 681"/>
                <a:gd name="T4" fmla="*/ 185 w 369"/>
                <a:gd name="T5" fmla="*/ 681 h 681"/>
                <a:gd name="T6" fmla="*/ 369 w 369"/>
                <a:gd name="T7" fmla="*/ 511 h 681"/>
                <a:gd name="T8" fmla="*/ 185 w 369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681">
                  <a:moveTo>
                    <a:pt x="185" y="0"/>
                  </a:moveTo>
                  <a:cubicBezTo>
                    <a:pt x="156" y="1"/>
                    <a:pt x="0" y="398"/>
                    <a:pt x="0" y="511"/>
                  </a:cubicBezTo>
                  <a:cubicBezTo>
                    <a:pt x="0" y="624"/>
                    <a:pt x="124" y="681"/>
                    <a:pt x="185" y="681"/>
                  </a:cubicBezTo>
                  <a:cubicBezTo>
                    <a:pt x="246" y="681"/>
                    <a:pt x="369" y="624"/>
                    <a:pt x="369" y="511"/>
                  </a:cubicBezTo>
                  <a:cubicBezTo>
                    <a:pt x="369" y="398"/>
                    <a:pt x="216" y="2"/>
                    <a:pt x="185" y="0"/>
                  </a:cubicBezTo>
                  <a:close/>
                </a:path>
              </a:pathLst>
            </a:custGeom>
            <a:solidFill>
              <a:srgbClr val="00CCFF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9033" name="Group 425"/>
            <p:cNvGrpSpPr>
              <a:grpSpLocks/>
            </p:cNvGrpSpPr>
            <p:nvPr/>
          </p:nvGrpSpPr>
          <p:grpSpPr bwMode="auto">
            <a:xfrm>
              <a:off x="6034088" y="2392363"/>
              <a:ext cx="1709737" cy="1800225"/>
              <a:chOff x="2411" y="1990"/>
              <a:chExt cx="1077" cy="1134"/>
            </a:xfrm>
          </p:grpSpPr>
          <p:grpSp>
            <p:nvGrpSpPr>
              <p:cNvPr id="69034" name="Group 426"/>
              <p:cNvGrpSpPr>
                <a:grpSpLocks/>
              </p:cNvGrpSpPr>
              <p:nvPr/>
            </p:nvGrpSpPr>
            <p:grpSpPr bwMode="auto">
              <a:xfrm>
                <a:off x="2411" y="1990"/>
                <a:ext cx="1077" cy="1134"/>
                <a:chOff x="2411" y="1990"/>
                <a:chExt cx="1077" cy="1134"/>
              </a:xfrm>
            </p:grpSpPr>
            <p:sp>
              <p:nvSpPr>
                <p:cNvPr id="69035" name="Rectangle 427"/>
                <p:cNvSpPr>
                  <a:spLocks noChangeArrowheads="1"/>
                </p:cNvSpPr>
                <p:nvPr/>
              </p:nvSpPr>
              <p:spPr bwMode="auto">
                <a:xfrm>
                  <a:off x="3063" y="2075"/>
                  <a:ext cx="114" cy="170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6" name="Rectangle 428"/>
                <p:cNvSpPr>
                  <a:spLocks noChangeArrowheads="1"/>
                </p:cNvSpPr>
                <p:nvPr/>
              </p:nvSpPr>
              <p:spPr bwMode="auto">
                <a:xfrm>
                  <a:off x="3006" y="2274"/>
                  <a:ext cx="227" cy="8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7" name="Rectangle 429"/>
                <p:cNvSpPr>
                  <a:spLocks noChangeArrowheads="1"/>
                </p:cNvSpPr>
                <p:nvPr/>
              </p:nvSpPr>
              <p:spPr bwMode="auto">
                <a:xfrm>
                  <a:off x="2439" y="2784"/>
                  <a:ext cx="199" cy="311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8" name="Rectangle 430"/>
                <p:cNvSpPr>
                  <a:spLocks noChangeArrowheads="1"/>
                </p:cNvSpPr>
                <p:nvPr/>
              </p:nvSpPr>
              <p:spPr bwMode="auto">
                <a:xfrm rot="5400000">
                  <a:off x="2964" y="2259"/>
                  <a:ext cx="199" cy="737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9" name="Rectangle 431"/>
                <p:cNvSpPr>
                  <a:spLocks noChangeArrowheads="1"/>
                </p:cNvSpPr>
                <p:nvPr/>
              </p:nvSpPr>
              <p:spPr bwMode="auto">
                <a:xfrm>
                  <a:off x="3432" y="2472"/>
                  <a:ext cx="28" cy="31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0" name="Rectangle 432"/>
                <p:cNvSpPr>
                  <a:spLocks noChangeArrowheads="1"/>
                </p:cNvSpPr>
                <p:nvPr/>
              </p:nvSpPr>
              <p:spPr bwMode="auto">
                <a:xfrm>
                  <a:off x="3460" y="2415"/>
                  <a:ext cx="28" cy="42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1" name="Rectangle 433"/>
                <p:cNvSpPr>
                  <a:spLocks noChangeArrowheads="1"/>
                </p:cNvSpPr>
                <p:nvPr/>
              </p:nvSpPr>
              <p:spPr bwMode="auto">
                <a:xfrm>
                  <a:off x="2978" y="2330"/>
                  <a:ext cx="284" cy="312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2" name="Oval 434"/>
                <p:cNvSpPr>
                  <a:spLocks noChangeArrowheads="1"/>
                </p:cNvSpPr>
                <p:nvPr/>
              </p:nvSpPr>
              <p:spPr bwMode="auto">
                <a:xfrm>
                  <a:off x="2893" y="2472"/>
                  <a:ext cx="454" cy="312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3" name="AutoShape 435"/>
                <p:cNvSpPr>
                  <a:spLocks noChangeArrowheads="1"/>
                </p:cNvSpPr>
                <p:nvPr/>
              </p:nvSpPr>
              <p:spPr bwMode="auto">
                <a:xfrm>
                  <a:off x="2950" y="2189"/>
                  <a:ext cx="340" cy="113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4" name="AutoShape 436"/>
                <p:cNvSpPr>
                  <a:spLocks noChangeArrowheads="1"/>
                </p:cNvSpPr>
                <p:nvPr/>
              </p:nvSpPr>
              <p:spPr bwMode="auto">
                <a:xfrm rot="-2700000">
                  <a:off x="2439" y="2528"/>
                  <a:ext cx="538" cy="538"/>
                </a:xfrm>
                <a:custGeom>
                  <a:avLst/>
                  <a:gdLst>
                    <a:gd name="G0" fmla="+- 2811 0 0"/>
                    <a:gd name="G1" fmla="+- -8847361 0 0"/>
                    <a:gd name="G2" fmla="+- 0 0 -8847361"/>
                    <a:gd name="T0" fmla="*/ 0 256 1"/>
                    <a:gd name="T1" fmla="*/ 180 256 1"/>
                    <a:gd name="G3" fmla="+- -8847361 T0 T1"/>
                    <a:gd name="T2" fmla="*/ 0 256 1"/>
                    <a:gd name="T3" fmla="*/ 90 256 1"/>
                    <a:gd name="G4" fmla="+- -8847361 T2 T3"/>
                    <a:gd name="G5" fmla="*/ G4 2 1"/>
                    <a:gd name="T4" fmla="*/ 90 256 1"/>
                    <a:gd name="T5" fmla="*/ 0 256 1"/>
                    <a:gd name="G6" fmla="+- -8847361 T4 T5"/>
                    <a:gd name="G7" fmla="*/ G6 2 1"/>
                    <a:gd name="G8" fmla="abs -884736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811"/>
                    <a:gd name="G18" fmla="*/ 2811 1 2"/>
                    <a:gd name="G19" fmla="+- G18 5400 0"/>
                    <a:gd name="G20" fmla="cos G19 -8847361"/>
                    <a:gd name="G21" fmla="sin G19 -8847361"/>
                    <a:gd name="G22" fmla="+- G20 10800 0"/>
                    <a:gd name="G23" fmla="+- G21 10800 0"/>
                    <a:gd name="G24" fmla="+- 10800 0 G20"/>
                    <a:gd name="G25" fmla="+- 2811 10800 0"/>
                    <a:gd name="G26" fmla="?: G9 G17 G25"/>
                    <a:gd name="G27" fmla="?: G9 0 21600"/>
                    <a:gd name="G28" fmla="cos 10800 -8847361"/>
                    <a:gd name="G29" fmla="sin 10800 -8847361"/>
                    <a:gd name="G30" fmla="sin 2811 -884736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847361 G34 0"/>
                    <a:gd name="G36" fmla="?: G6 G35 G31"/>
                    <a:gd name="G37" fmla="+- 21600 0 G36"/>
                    <a:gd name="G38" fmla="?: G4 0 G33"/>
                    <a:gd name="G39" fmla="?: -884736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987 w 21600"/>
                    <a:gd name="T15" fmla="*/ 5987 h 21600"/>
                    <a:gd name="T16" fmla="*/ 10800 w 21600"/>
                    <a:gd name="T17" fmla="*/ 7989 h 21600"/>
                    <a:gd name="T18" fmla="*/ 15613 w 21600"/>
                    <a:gd name="T19" fmla="*/ 598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812" y="8812"/>
                      </a:moveTo>
                      <a:cubicBezTo>
                        <a:pt x="9339" y="8285"/>
                        <a:pt x="10054" y="7988"/>
                        <a:pt x="10800" y="7989"/>
                      </a:cubicBezTo>
                      <a:cubicBezTo>
                        <a:pt x="11545" y="7989"/>
                        <a:pt x="12260" y="8285"/>
                        <a:pt x="12787" y="8812"/>
                      </a:cubicBezTo>
                      <a:lnTo>
                        <a:pt x="18436" y="3163"/>
                      </a:lnTo>
                      <a:cubicBezTo>
                        <a:pt x="16411" y="1137"/>
                        <a:pt x="13664" y="-1"/>
                        <a:pt x="10799" y="0"/>
                      </a:cubicBezTo>
                      <a:cubicBezTo>
                        <a:pt x="7935" y="0"/>
                        <a:pt x="5188" y="1137"/>
                        <a:pt x="3163" y="3163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5" name="AutoShape 437"/>
                <p:cNvSpPr>
                  <a:spLocks noChangeArrowheads="1"/>
                </p:cNvSpPr>
                <p:nvPr/>
              </p:nvSpPr>
              <p:spPr bwMode="auto">
                <a:xfrm>
                  <a:off x="2411" y="3067"/>
                  <a:ext cx="255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6" name="AutoShape 438"/>
                <p:cNvSpPr>
                  <a:spLocks noChangeArrowheads="1"/>
                </p:cNvSpPr>
                <p:nvPr/>
              </p:nvSpPr>
              <p:spPr bwMode="auto">
                <a:xfrm>
                  <a:off x="2695" y="2472"/>
                  <a:ext cx="113" cy="312"/>
                </a:xfrm>
                <a:prstGeom prst="roundRect">
                  <a:avLst>
                    <a:gd name="adj" fmla="val 41593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7" name="AutoShape 439"/>
                <p:cNvSpPr>
                  <a:spLocks noChangeArrowheads="1"/>
                </p:cNvSpPr>
                <p:nvPr/>
              </p:nvSpPr>
              <p:spPr bwMode="auto">
                <a:xfrm>
                  <a:off x="2950" y="1990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48" name="AutoShape 440"/>
                <p:cNvSpPr>
                  <a:spLocks noChangeArrowheads="1"/>
                </p:cNvSpPr>
                <p:nvPr/>
              </p:nvSpPr>
              <p:spPr bwMode="auto">
                <a:xfrm>
                  <a:off x="2836" y="1990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49" name="Group 441"/>
              <p:cNvGrpSpPr>
                <a:grpSpLocks/>
              </p:cNvGrpSpPr>
              <p:nvPr/>
            </p:nvGrpSpPr>
            <p:grpSpPr bwMode="auto">
              <a:xfrm>
                <a:off x="2411" y="1990"/>
                <a:ext cx="1077" cy="1134"/>
                <a:chOff x="1589" y="1763"/>
                <a:chExt cx="1077" cy="1134"/>
              </a:xfrm>
            </p:grpSpPr>
            <p:sp>
              <p:nvSpPr>
                <p:cNvPr id="69050" name="Rectangle 442"/>
                <p:cNvSpPr>
                  <a:spLocks noChangeArrowheads="1"/>
                </p:cNvSpPr>
                <p:nvPr/>
              </p:nvSpPr>
              <p:spPr bwMode="auto">
                <a:xfrm>
                  <a:off x="2241" y="1848"/>
                  <a:ext cx="114" cy="170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1" name="Rectangle 443"/>
                <p:cNvSpPr>
                  <a:spLocks noChangeArrowheads="1"/>
                </p:cNvSpPr>
                <p:nvPr/>
              </p:nvSpPr>
              <p:spPr bwMode="auto">
                <a:xfrm>
                  <a:off x="2184" y="2047"/>
                  <a:ext cx="227" cy="8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2" name="Rectangle 444"/>
                <p:cNvSpPr>
                  <a:spLocks noChangeArrowheads="1"/>
                </p:cNvSpPr>
                <p:nvPr/>
              </p:nvSpPr>
              <p:spPr bwMode="auto">
                <a:xfrm>
                  <a:off x="1617" y="2557"/>
                  <a:ext cx="199" cy="31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3" name="Rectangle 445"/>
                <p:cNvSpPr>
                  <a:spLocks noChangeArrowheads="1"/>
                </p:cNvSpPr>
                <p:nvPr/>
              </p:nvSpPr>
              <p:spPr bwMode="auto">
                <a:xfrm rot="5400000">
                  <a:off x="2142" y="2032"/>
                  <a:ext cx="199" cy="73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4" name="Rectangle 446"/>
                <p:cNvSpPr>
                  <a:spLocks noChangeArrowheads="1"/>
                </p:cNvSpPr>
                <p:nvPr/>
              </p:nvSpPr>
              <p:spPr bwMode="auto">
                <a:xfrm>
                  <a:off x="2610" y="2245"/>
                  <a:ext cx="28" cy="31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5" name="Rectangle 447"/>
                <p:cNvSpPr>
                  <a:spLocks noChangeArrowheads="1"/>
                </p:cNvSpPr>
                <p:nvPr/>
              </p:nvSpPr>
              <p:spPr bwMode="auto">
                <a:xfrm>
                  <a:off x="2638" y="2188"/>
                  <a:ext cx="28" cy="425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6" name="Rectangle 448"/>
                <p:cNvSpPr>
                  <a:spLocks noChangeArrowheads="1"/>
                </p:cNvSpPr>
                <p:nvPr/>
              </p:nvSpPr>
              <p:spPr bwMode="auto">
                <a:xfrm>
                  <a:off x="2156" y="2103"/>
                  <a:ext cx="284" cy="31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7" name="Oval 449"/>
                <p:cNvSpPr>
                  <a:spLocks noChangeArrowheads="1"/>
                </p:cNvSpPr>
                <p:nvPr/>
              </p:nvSpPr>
              <p:spPr bwMode="auto">
                <a:xfrm>
                  <a:off x="2071" y="2245"/>
                  <a:ext cx="454" cy="31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8" name="AutoShape 450"/>
                <p:cNvSpPr>
                  <a:spLocks noChangeArrowheads="1"/>
                </p:cNvSpPr>
                <p:nvPr/>
              </p:nvSpPr>
              <p:spPr bwMode="auto">
                <a:xfrm>
                  <a:off x="2128" y="1962"/>
                  <a:ext cx="340" cy="113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59" name="AutoShape 451"/>
                <p:cNvSpPr>
                  <a:spLocks noChangeArrowheads="1"/>
                </p:cNvSpPr>
                <p:nvPr/>
              </p:nvSpPr>
              <p:spPr bwMode="auto">
                <a:xfrm>
                  <a:off x="2213" y="1976"/>
                  <a:ext cx="170" cy="85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0" name="AutoShape 452"/>
                <p:cNvSpPr>
                  <a:spLocks noChangeArrowheads="1"/>
                </p:cNvSpPr>
                <p:nvPr/>
              </p:nvSpPr>
              <p:spPr bwMode="auto">
                <a:xfrm>
                  <a:off x="2128" y="1976"/>
                  <a:ext cx="85" cy="85"/>
                </a:xfrm>
                <a:prstGeom prst="roundRect">
                  <a:avLst>
                    <a:gd name="adj" fmla="val 36472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1" name="AutoShape 453"/>
                <p:cNvSpPr>
                  <a:spLocks noChangeArrowheads="1"/>
                </p:cNvSpPr>
                <p:nvPr/>
              </p:nvSpPr>
              <p:spPr bwMode="auto">
                <a:xfrm>
                  <a:off x="2383" y="1976"/>
                  <a:ext cx="85" cy="85"/>
                </a:xfrm>
                <a:prstGeom prst="roundRect">
                  <a:avLst>
                    <a:gd name="adj" fmla="val 36472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2" name="Oval 454"/>
                <p:cNvSpPr>
                  <a:spLocks noChangeArrowheads="1"/>
                </p:cNvSpPr>
                <p:nvPr/>
              </p:nvSpPr>
              <p:spPr bwMode="auto">
                <a:xfrm>
                  <a:off x="2213" y="2273"/>
                  <a:ext cx="170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3" name="AutoShape 455"/>
                <p:cNvSpPr>
                  <a:spLocks noChangeArrowheads="1"/>
                </p:cNvSpPr>
                <p:nvPr/>
              </p:nvSpPr>
              <p:spPr bwMode="auto">
                <a:xfrm rot="-2700000">
                  <a:off x="1617" y="2301"/>
                  <a:ext cx="538" cy="538"/>
                </a:xfrm>
                <a:custGeom>
                  <a:avLst/>
                  <a:gdLst>
                    <a:gd name="G0" fmla="+- 2811 0 0"/>
                    <a:gd name="G1" fmla="+- -8847361 0 0"/>
                    <a:gd name="G2" fmla="+- 0 0 -8847361"/>
                    <a:gd name="T0" fmla="*/ 0 256 1"/>
                    <a:gd name="T1" fmla="*/ 180 256 1"/>
                    <a:gd name="G3" fmla="+- -8847361 T0 T1"/>
                    <a:gd name="T2" fmla="*/ 0 256 1"/>
                    <a:gd name="T3" fmla="*/ 90 256 1"/>
                    <a:gd name="G4" fmla="+- -8847361 T2 T3"/>
                    <a:gd name="G5" fmla="*/ G4 2 1"/>
                    <a:gd name="T4" fmla="*/ 90 256 1"/>
                    <a:gd name="T5" fmla="*/ 0 256 1"/>
                    <a:gd name="G6" fmla="+- -8847361 T4 T5"/>
                    <a:gd name="G7" fmla="*/ G6 2 1"/>
                    <a:gd name="G8" fmla="abs -884736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811"/>
                    <a:gd name="G18" fmla="*/ 2811 1 2"/>
                    <a:gd name="G19" fmla="+- G18 5400 0"/>
                    <a:gd name="G20" fmla="cos G19 -8847361"/>
                    <a:gd name="G21" fmla="sin G19 -8847361"/>
                    <a:gd name="G22" fmla="+- G20 10800 0"/>
                    <a:gd name="G23" fmla="+- G21 10800 0"/>
                    <a:gd name="G24" fmla="+- 10800 0 G20"/>
                    <a:gd name="G25" fmla="+- 2811 10800 0"/>
                    <a:gd name="G26" fmla="?: G9 G17 G25"/>
                    <a:gd name="G27" fmla="?: G9 0 21600"/>
                    <a:gd name="G28" fmla="cos 10800 -8847361"/>
                    <a:gd name="G29" fmla="sin 10800 -8847361"/>
                    <a:gd name="G30" fmla="sin 2811 -884736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847361 G34 0"/>
                    <a:gd name="G36" fmla="?: G6 G35 G31"/>
                    <a:gd name="G37" fmla="+- 21600 0 G36"/>
                    <a:gd name="G38" fmla="?: G4 0 G33"/>
                    <a:gd name="G39" fmla="?: -884736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987 w 21600"/>
                    <a:gd name="T15" fmla="*/ 5987 h 21600"/>
                    <a:gd name="T16" fmla="*/ 10800 w 21600"/>
                    <a:gd name="T17" fmla="*/ 7989 h 21600"/>
                    <a:gd name="T18" fmla="*/ 15613 w 21600"/>
                    <a:gd name="T19" fmla="*/ 598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812" y="8812"/>
                      </a:moveTo>
                      <a:cubicBezTo>
                        <a:pt x="9339" y="8285"/>
                        <a:pt x="10054" y="7988"/>
                        <a:pt x="10800" y="7989"/>
                      </a:cubicBezTo>
                      <a:cubicBezTo>
                        <a:pt x="11545" y="7989"/>
                        <a:pt x="12260" y="8285"/>
                        <a:pt x="12787" y="8812"/>
                      </a:cubicBezTo>
                      <a:lnTo>
                        <a:pt x="18436" y="3163"/>
                      </a:lnTo>
                      <a:cubicBezTo>
                        <a:pt x="16411" y="1137"/>
                        <a:pt x="13664" y="-1"/>
                        <a:pt x="10799" y="0"/>
                      </a:cubicBezTo>
                      <a:cubicBezTo>
                        <a:pt x="7935" y="0"/>
                        <a:pt x="5188" y="1137"/>
                        <a:pt x="3163" y="3163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4" name="AutoShape 456"/>
                <p:cNvSpPr>
                  <a:spLocks noChangeArrowheads="1"/>
                </p:cNvSpPr>
                <p:nvPr/>
              </p:nvSpPr>
              <p:spPr bwMode="auto">
                <a:xfrm>
                  <a:off x="1589" y="2840"/>
                  <a:ext cx="255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5" name="AutoShape 457"/>
                <p:cNvSpPr>
                  <a:spLocks noChangeArrowheads="1"/>
                </p:cNvSpPr>
                <p:nvPr/>
              </p:nvSpPr>
              <p:spPr bwMode="auto">
                <a:xfrm>
                  <a:off x="1873" y="2245"/>
                  <a:ext cx="113" cy="312"/>
                </a:xfrm>
                <a:prstGeom prst="roundRect">
                  <a:avLst>
                    <a:gd name="adj" fmla="val 4159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6" name="AutoShape 458"/>
                <p:cNvSpPr>
                  <a:spLocks noChangeArrowheads="1"/>
                </p:cNvSpPr>
                <p:nvPr/>
              </p:nvSpPr>
              <p:spPr bwMode="auto">
                <a:xfrm>
                  <a:off x="2128" y="1763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7" name="AutoShape 459"/>
                <p:cNvSpPr>
                  <a:spLocks noChangeArrowheads="1"/>
                </p:cNvSpPr>
                <p:nvPr/>
              </p:nvSpPr>
              <p:spPr bwMode="auto">
                <a:xfrm>
                  <a:off x="2014" y="1763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8" name="AutoShape 460"/>
                <p:cNvSpPr>
                  <a:spLocks noChangeArrowheads="1"/>
                </p:cNvSpPr>
                <p:nvPr/>
              </p:nvSpPr>
              <p:spPr bwMode="auto">
                <a:xfrm>
                  <a:off x="2043" y="1773"/>
                  <a:ext cx="398" cy="17"/>
                </a:xfrm>
                <a:prstGeom prst="roundRect">
                  <a:avLst>
                    <a:gd name="adj" fmla="val 35213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69" name="AutoShape 461"/>
                <p:cNvSpPr>
                  <a:spLocks noChangeArrowheads="1"/>
                </p:cNvSpPr>
                <p:nvPr/>
              </p:nvSpPr>
              <p:spPr bwMode="auto">
                <a:xfrm>
                  <a:off x="1900" y="2256"/>
                  <a:ext cx="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0" name="AutoShape 462"/>
                <p:cNvSpPr>
                  <a:spLocks noChangeArrowheads="1"/>
                </p:cNvSpPr>
                <p:nvPr/>
              </p:nvSpPr>
              <p:spPr bwMode="auto">
                <a:xfrm rot="5400000">
                  <a:off x="1518" y="2656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1" name="AutoShape 463"/>
                <p:cNvSpPr>
                  <a:spLocks noChangeArrowheads="1"/>
                </p:cNvSpPr>
                <p:nvPr/>
              </p:nvSpPr>
              <p:spPr bwMode="auto">
                <a:xfrm>
                  <a:off x="2496" y="2330"/>
                  <a:ext cx="86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2" name="AutoShape 464"/>
                <p:cNvSpPr>
                  <a:spLocks noChangeArrowheads="1"/>
                </p:cNvSpPr>
                <p:nvPr/>
              </p:nvSpPr>
              <p:spPr bwMode="auto">
                <a:xfrm>
                  <a:off x="1986" y="2330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3" name="AutoShape 465"/>
                <p:cNvSpPr>
                  <a:spLocks noChangeArrowheads="1"/>
                </p:cNvSpPr>
                <p:nvPr/>
              </p:nvSpPr>
              <p:spPr bwMode="auto">
                <a:xfrm>
                  <a:off x="1986" y="2472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4" name="AutoShape 466"/>
                <p:cNvSpPr>
                  <a:spLocks noChangeArrowheads="1"/>
                </p:cNvSpPr>
                <p:nvPr/>
              </p:nvSpPr>
              <p:spPr bwMode="auto">
                <a:xfrm>
                  <a:off x="2468" y="2472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75" name="Rectangle 467"/>
                <p:cNvSpPr>
                  <a:spLocks noChangeArrowheads="1"/>
                </p:cNvSpPr>
                <p:nvPr/>
              </p:nvSpPr>
              <p:spPr bwMode="auto">
                <a:xfrm>
                  <a:off x="2241" y="1877"/>
                  <a:ext cx="114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8170852" y="2824191"/>
            <a:ext cx="968386" cy="1489961"/>
            <a:chOff x="7861300" y="2347913"/>
            <a:chExt cx="1727200" cy="2657475"/>
          </a:xfrm>
        </p:grpSpPr>
        <p:grpSp>
          <p:nvGrpSpPr>
            <p:cNvPr id="68990" name="Group 382"/>
            <p:cNvGrpSpPr>
              <a:grpSpLocks/>
            </p:cNvGrpSpPr>
            <p:nvPr/>
          </p:nvGrpSpPr>
          <p:grpSpPr bwMode="auto">
            <a:xfrm>
              <a:off x="7878763" y="2347913"/>
              <a:ext cx="1709737" cy="1800225"/>
              <a:chOff x="3630" y="1848"/>
              <a:chExt cx="1077" cy="1134"/>
            </a:xfrm>
          </p:grpSpPr>
          <p:grpSp>
            <p:nvGrpSpPr>
              <p:cNvPr id="68991" name="Group 383"/>
              <p:cNvGrpSpPr>
                <a:grpSpLocks/>
              </p:cNvGrpSpPr>
              <p:nvPr/>
            </p:nvGrpSpPr>
            <p:grpSpPr bwMode="auto">
              <a:xfrm>
                <a:off x="3630" y="1848"/>
                <a:ext cx="1077" cy="1134"/>
                <a:chOff x="2411" y="1990"/>
                <a:chExt cx="1077" cy="1134"/>
              </a:xfrm>
            </p:grpSpPr>
            <p:sp>
              <p:nvSpPr>
                <p:cNvPr id="68992" name="Rectangle 384"/>
                <p:cNvSpPr>
                  <a:spLocks noChangeArrowheads="1"/>
                </p:cNvSpPr>
                <p:nvPr/>
              </p:nvSpPr>
              <p:spPr bwMode="auto">
                <a:xfrm>
                  <a:off x="3063" y="2075"/>
                  <a:ext cx="114" cy="170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3" name="Rectangle 385"/>
                <p:cNvSpPr>
                  <a:spLocks noChangeArrowheads="1"/>
                </p:cNvSpPr>
                <p:nvPr/>
              </p:nvSpPr>
              <p:spPr bwMode="auto">
                <a:xfrm>
                  <a:off x="3006" y="2274"/>
                  <a:ext cx="227" cy="85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4" name="Rectangle 386"/>
                <p:cNvSpPr>
                  <a:spLocks noChangeArrowheads="1"/>
                </p:cNvSpPr>
                <p:nvPr/>
              </p:nvSpPr>
              <p:spPr bwMode="auto">
                <a:xfrm>
                  <a:off x="2439" y="2784"/>
                  <a:ext cx="199" cy="311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5" name="Rectangle 387"/>
                <p:cNvSpPr>
                  <a:spLocks noChangeArrowheads="1"/>
                </p:cNvSpPr>
                <p:nvPr/>
              </p:nvSpPr>
              <p:spPr bwMode="auto">
                <a:xfrm rot="5400000">
                  <a:off x="2964" y="2259"/>
                  <a:ext cx="199" cy="737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6" name="Rectangle 388"/>
                <p:cNvSpPr>
                  <a:spLocks noChangeArrowheads="1"/>
                </p:cNvSpPr>
                <p:nvPr/>
              </p:nvSpPr>
              <p:spPr bwMode="auto">
                <a:xfrm>
                  <a:off x="3432" y="2472"/>
                  <a:ext cx="28" cy="312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7" name="Rectangle 389"/>
                <p:cNvSpPr>
                  <a:spLocks noChangeArrowheads="1"/>
                </p:cNvSpPr>
                <p:nvPr/>
              </p:nvSpPr>
              <p:spPr bwMode="auto">
                <a:xfrm>
                  <a:off x="3460" y="2415"/>
                  <a:ext cx="28" cy="425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8" name="Rectangle 390"/>
                <p:cNvSpPr>
                  <a:spLocks noChangeArrowheads="1"/>
                </p:cNvSpPr>
                <p:nvPr/>
              </p:nvSpPr>
              <p:spPr bwMode="auto">
                <a:xfrm>
                  <a:off x="2978" y="2330"/>
                  <a:ext cx="284" cy="312"/>
                </a:xfrm>
                <a:prstGeom prst="rect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9" name="Oval 391"/>
                <p:cNvSpPr>
                  <a:spLocks noChangeArrowheads="1"/>
                </p:cNvSpPr>
                <p:nvPr/>
              </p:nvSpPr>
              <p:spPr bwMode="auto">
                <a:xfrm>
                  <a:off x="2893" y="2472"/>
                  <a:ext cx="454" cy="312"/>
                </a:xfrm>
                <a:prstGeom prst="ellipse">
                  <a:avLst/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0" name="AutoShape 392"/>
                <p:cNvSpPr>
                  <a:spLocks noChangeArrowheads="1"/>
                </p:cNvSpPr>
                <p:nvPr/>
              </p:nvSpPr>
              <p:spPr bwMode="auto">
                <a:xfrm>
                  <a:off x="2950" y="2189"/>
                  <a:ext cx="340" cy="113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1" name="AutoShape 393"/>
                <p:cNvSpPr>
                  <a:spLocks noChangeArrowheads="1"/>
                </p:cNvSpPr>
                <p:nvPr/>
              </p:nvSpPr>
              <p:spPr bwMode="auto">
                <a:xfrm rot="-2700000">
                  <a:off x="2439" y="2528"/>
                  <a:ext cx="538" cy="538"/>
                </a:xfrm>
                <a:custGeom>
                  <a:avLst/>
                  <a:gdLst>
                    <a:gd name="G0" fmla="+- 2811 0 0"/>
                    <a:gd name="G1" fmla="+- -8847361 0 0"/>
                    <a:gd name="G2" fmla="+- 0 0 -8847361"/>
                    <a:gd name="T0" fmla="*/ 0 256 1"/>
                    <a:gd name="T1" fmla="*/ 180 256 1"/>
                    <a:gd name="G3" fmla="+- -8847361 T0 T1"/>
                    <a:gd name="T2" fmla="*/ 0 256 1"/>
                    <a:gd name="T3" fmla="*/ 90 256 1"/>
                    <a:gd name="G4" fmla="+- -8847361 T2 T3"/>
                    <a:gd name="G5" fmla="*/ G4 2 1"/>
                    <a:gd name="T4" fmla="*/ 90 256 1"/>
                    <a:gd name="T5" fmla="*/ 0 256 1"/>
                    <a:gd name="G6" fmla="+- -8847361 T4 T5"/>
                    <a:gd name="G7" fmla="*/ G6 2 1"/>
                    <a:gd name="G8" fmla="abs -884736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811"/>
                    <a:gd name="G18" fmla="*/ 2811 1 2"/>
                    <a:gd name="G19" fmla="+- G18 5400 0"/>
                    <a:gd name="G20" fmla="cos G19 -8847361"/>
                    <a:gd name="G21" fmla="sin G19 -8847361"/>
                    <a:gd name="G22" fmla="+- G20 10800 0"/>
                    <a:gd name="G23" fmla="+- G21 10800 0"/>
                    <a:gd name="G24" fmla="+- 10800 0 G20"/>
                    <a:gd name="G25" fmla="+- 2811 10800 0"/>
                    <a:gd name="G26" fmla="?: G9 G17 G25"/>
                    <a:gd name="G27" fmla="?: G9 0 21600"/>
                    <a:gd name="G28" fmla="cos 10800 -8847361"/>
                    <a:gd name="G29" fmla="sin 10800 -8847361"/>
                    <a:gd name="G30" fmla="sin 2811 -884736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847361 G34 0"/>
                    <a:gd name="G36" fmla="?: G6 G35 G31"/>
                    <a:gd name="G37" fmla="+- 21600 0 G36"/>
                    <a:gd name="G38" fmla="?: G4 0 G33"/>
                    <a:gd name="G39" fmla="?: -884736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987 w 21600"/>
                    <a:gd name="T15" fmla="*/ 5987 h 21600"/>
                    <a:gd name="T16" fmla="*/ 10800 w 21600"/>
                    <a:gd name="T17" fmla="*/ 7989 h 21600"/>
                    <a:gd name="T18" fmla="*/ 15613 w 21600"/>
                    <a:gd name="T19" fmla="*/ 598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812" y="8812"/>
                      </a:moveTo>
                      <a:cubicBezTo>
                        <a:pt x="9339" y="8285"/>
                        <a:pt x="10054" y="7988"/>
                        <a:pt x="10800" y="7989"/>
                      </a:cubicBezTo>
                      <a:cubicBezTo>
                        <a:pt x="11545" y="7989"/>
                        <a:pt x="12260" y="8285"/>
                        <a:pt x="12787" y="8812"/>
                      </a:cubicBezTo>
                      <a:lnTo>
                        <a:pt x="18436" y="3163"/>
                      </a:lnTo>
                      <a:cubicBezTo>
                        <a:pt x="16411" y="1137"/>
                        <a:pt x="13664" y="-1"/>
                        <a:pt x="10799" y="0"/>
                      </a:cubicBezTo>
                      <a:cubicBezTo>
                        <a:pt x="7935" y="0"/>
                        <a:pt x="5188" y="1137"/>
                        <a:pt x="3163" y="3163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 w="76200">
                  <a:solidFill>
                    <a:srgbClr val="3366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2" name="AutoShape 394"/>
                <p:cNvSpPr>
                  <a:spLocks noChangeArrowheads="1"/>
                </p:cNvSpPr>
                <p:nvPr/>
              </p:nvSpPr>
              <p:spPr bwMode="auto">
                <a:xfrm>
                  <a:off x="2411" y="3067"/>
                  <a:ext cx="255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3" name="AutoShape 395"/>
                <p:cNvSpPr>
                  <a:spLocks noChangeArrowheads="1"/>
                </p:cNvSpPr>
                <p:nvPr/>
              </p:nvSpPr>
              <p:spPr bwMode="auto">
                <a:xfrm>
                  <a:off x="2695" y="2472"/>
                  <a:ext cx="113" cy="312"/>
                </a:xfrm>
                <a:prstGeom prst="roundRect">
                  <a:avLst>
                    <a:gd name="adj" fmla="val 41593"/>
                  </a:avLst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4" name="AutoShape 396"/>
                <p:cNvSpPr>
                  <a:spLocks noChangeArrowheads="1"/>
                </p:cNvSpPr>
                <p:nvPr/>
              </p:nvSpPr>
              <p:spPr bwMode="auto">
                <a:xfrm>
                  <a:off x="2950" y="1990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5" name="AutoShape 397"/>
                <p:cNvSpPr>
                  <a:spLocks noChangeArrowheads="1"/>
                </p:cNvSpPr>
                <p:nvPr/>
              </p:nvSpPr>
              <p:spPr bwMode="auto">
                <a:xfrm>
                  <a:off x="2836" y="1990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3366FF"/>
                </a:solidFill>
                <a:ln w="762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06" name="Group 398"/>
              <p:cNvGrpSpPr>
                <a:grpSpLocks/>
              </p:cNvGrpSpPr>
              <p:nvPr/>
            </p:nvGrpSpPr>
            <p:grpSpPr bwMode="auto">
              <a:xfrm>
                <a:off x="3630" y="1848"/>
                <a:ext cx="1077" cy="1134"/>
                <a:chOff x="1589" y="1763"/>
                <a:chExt cx="1077" cy="1134"/>
              </a:xfrm>
            </p:grpSpPr>
            <p:sp>
              <p:nvSpPr>
                <p:cNvPr id="69007" name="Rectangle 399"/>
                <p:cNvSpPr>
                  <a:spLocks noChangeArrowheads="1"/>
                </p:cNvSpPr>
                <p:nvPr/>
              </p:nvSpPr>
              <p:spPr bwMode="auto">
                <a:xfrm>
                  <a:off x="2241" y="1848"/>
                  <a:ext cx="114" cy="170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8" name="Rectangle 400"/>
                <p:cNvSpPr>
                  <a:spLocks noChangeArrowheads="1"/>
                </p:cNvSpPr>
                <p:nvPr/>
              </p:nvSpPr>
              <p:spPr bwMode="auto">
                <a:xfrm>
                  <a:off x="2184" y="2047"/>
                  <a:ext cx="227" cy="85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9" name="Rectangle 401"/>
                <p:cNvSpPr>
                  <a:spLocks noChangeArrowheads="1"/>
                </p:cNvSpPr>
                <p:nvPr/>
              </p:nvSpPr>
              <p:spPr bwMode="auto">
                <a:xfrm>
                  <a:off x="1617" y="2557"/>
                  <a:ext cx="199" cy="31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0" name="Rectangle 402"/>
                <p:cNvSpPr>
                  <a:spLocks noChangeArrowheads="1"/>
                </p:cNvSpPr>
                <p:nvPr/>
              </p:nvSpPr>
              <p:spPr bwMode="auto">
                <a:xfrm rot="5400000">
                  <a:off x="2142" y="2032"/>
                  <a:ext cx="199" cy="737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1" name="Rectangle 403"/>
                <p:cNvSpPr>
                  <a:spLocks noChangeArrowheads="1"/>
                </p:cNvSpPr>
                <p:nvPr/>
              </p:nvSpPr>
              <p:spPr bwMode="auto">
                <a:xfrm>
                  <a:off x="2610" y="2245"/>
                  <a:ext cx="28" cy="31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2" name="Rectangle 404"/>
                <p:cNvSpPr>
                  <a:spLocks noChangeArrowheads="1"/>
                </p:cNvSpPr>
                <p:nvPr/>
              </p:nvSpPr>
              <p:spPr bwMode="auto">
                <a:xfrm>
                  <a:off x="2638" y="2188"/>
                  <a:ext cx="28" cy="425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3" name="Rectangle 405"/>
                <p:cNvSpPr>
                  <a:spLocks noChangeArrowheads="1"/>
                </p:cNvSpPr>
                <p:nvPr/>
              </p:nvSpPr>
              <p:spPr bwMode="auto">
                <a:xfrm>
                  <a:off x="2156" y="2103"/>
                  <a:ext cx="284" cy="31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4" name="Oval 406"/>
                <p:cNvSpPr>
                  <a:spLocks noChangeArrowheads="1"/>
                </p:cNvSpPr>
                <p:nvPr/>
              </p:nvSpPr>
              <p:spPr bwMode="auto">
                <a:xfrm>
                  <a:off x="2071" y="2245"/>
                  <a:ext cx="454" cy="31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5" name="AutoShape 407"/>
                <p:cNvSpPr>
                  <a:spLocks noChangeArrowheads="1"/>
                </p:cNvSpPr>
                <p:nvPr/>
              </p:nvSpPr>
              <p:spPr bwMode="auto">
                <a:xfrm>
                  <a:off x="2128" y="1962"/>
                  <a:ext cx="340" cy="113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6" name="AutoShape 408"/>
                <p:cNvSpPr>
                  <a:spLocks noChangeArrowheads="1"/>
                </p:cNvSpPr>
                <p:nvPr/>
              </p:nvSpPr>
              <p:spPr bwMode="auto">
                <a:xfrm>
                  <a:off x="2213" y="1976"/>
                  <a:ext cx="170" cy="85"/>
                </a:xfrm>
                <a:prstGeom prst="roundRect">
                  <a:avLst>
                    <a:gd name="adj" fmla="val 38051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7" name="AutoShape 409"/>
                <p:cNvSpPr>
                  <a:spLocks noChangeArrowheads="1"/>
                </p:cNvSpPr>
                <p:nvPr/>
              </p:nvSpPr>
              <p:spPr bwMode="auto">
                <a:xfrm>
                  <a:off x="2128" y="1976"/>
                  <a:ext cx="85" cy="85"/>
                </a:xfrm>
                <a:prstGeom prst="roundRect">
                  <a:avLst>
                    <a:gd name="adj" fmla="val 36472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8" name="AutoShape 410"/>
                <p:cNvSpPr>
                  <a:spLocks noChangeArrowheads="1"/>
                </p:cNvSpPr>
                <p:nvPr/>
              </p:nvSpPr>
              <p:spPr bwMode="auto">
                <a:xfrm>
                  <a:off x="2383" y="1976"/>
                  <a:ext cx="85" cy="85"/>
                </a:xfrm>
                <a:prstGeom prst="roundRect">
                  <a:avLst>
                    <a:gd name="adj" fmla="val 36472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19" name="Oval 411"/>
                <p:cNvSpPr>
                  <a:spLocks noChangeArrowheads="1"/>
                </p:cNvSpPr>
                <p:nvPr/>
              </p:nvSpPr>
              <p:spPr bwMode="auto">
                <a:xfrm>
                  <a:off x="2213" y="2273"/>
                  <a:ext cx="170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0" name="AutoShape 412"/>
                <p:cNvSpPr>
                  <a:spLocks noChangeArrowheads="1"/>
                </p:cNvSpPr>
                <p:nvPr/>
              </p:nvSpPr>
              <p:spPr bwMode="auto">
                <a:xfrm rot="-2700000">
                  <a:off x="1617" y="2301"/>
                  <a:ext cx="538" cy="538"/>
                </a:xfrm>
                <a:custGeom>
                  <a:avLst/>
                  <a:gdLst>
                    <a:gd name="G0" fmla="+- 2811 0 0"/>
                    <a:gd name="G1" fmla="+- -8847361 0 0"/>
                    <a:gd name="G2" fmla="+- 0 0 -8847361"/>
                    <a:gd name="T0" fmla="*/ 0 256 1"/>
                    <a:gd name="T1" fmla="*/ 180 256 1"/>
                    <a:gd name="G3" fmla="+- -8847361 T0 T1"/>
                    <a:gd name="T2" fmla="*/ 0 256 1"/>
                    <a:gd name="T3" fmla="*/ 90 256 1"/>
                    <a:gd name="G4" fmla="+- -8847361 T2 T3"/>
                    <a:gd name="G5" fmla="*/ G4 2 1"/>
                    <a:gd name="T4" fmla="*/ 90 256 1"/>
                    <a:gd name="T5" fmla="*/ 0 256 1"/>
                    <a:gd name="G6" fmla="+- -8847361 T4 T5"/>
                    <a:gd name="G7" fmla="*/ G6 2 1"/>
                    <a:gd name="G8" fmla="abs -884736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811"/>
                    <a:gd name="G18" fmla="*/ 2811 1 2"/>
                    <a:gd name="G19" fmla="+- G18 5400 0"/>
                    <a:gd name="G20" fmla="cos G19 -8847361"/>
                    <a:gd name="G21" fmla="sin G19 -8847361"/>
                    <a:gd name="G22" fmla="+- G20 10800 0"/>
                    <a:gd name="G23" fmla="+- G21 10800 0"/>
                    <a:gd name="G24" fmla="+- 10800 0 G20"/>
                    <a:gd name="G25" fmla="+- 2811 10800 0"/>
                    <a:gd name="G26" fmla="?: G9 G17 G25"/>
                    <a:gd name="G27" fmla="?: G9 0 21600"/>
                    <a:gd name="G28" fmla="cos 10800 -8847361"/>
                    <a:gd name="G29" fmla="sin 10800 -8847361"/>
                    <a:gd name="G30" fmla="sin 2811 -884736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847361 G34 0"/>
                    <a:gd name="G36" fmla="?: G6 G35 G31"/>
                    <a:gd name="G37" fmla="+- 21600 0 G36"/>
                    <a:gd name="G38" fmla="?: G4 0 G33"/>
                    <a:gd name="G39" fmla="?: -884736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987 w 21600"/>
                    <a:gd name="T15" fmla="*/ 5987 h 21600"/>
                    <a:gd name="T16" fmla="*/ 10800 w 21600"/>
                    <a:gd name="T17" fmla="*/ 7989 h 21600"/>
                    <a:gd name="T18" fmla="*/ 15613 w 21600"/>
                    <a:gd name="T19" fmla="*/ 5987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812" y="8812"/>
                      </a:moveTo>
                      <a:cubicBezTo>
                        <a:pt x="9339" y="8285"/>
                        <a:pt x="10054" y="7988"/>
                        <a:pt x="10800" y="7989"/>
                      </a:cubicBezTo>
                      <a:cubicBezTo>
                        <a:pt x="11545" y="7989"/>
                        <a:pt x="12260" y="8285"/>
                        <a:pt x="12787" y="8812"/>
                      </a:cubicBezTo>
                      <a:lnTo>
                        <a:pt x="18436" y="3163"/>
                      </a:lnTo>
                      <a:cubicBezTo>
                        <a:pt x="16411" y="1137"/>
                        <a:pt x="13664" y="-1"/>
                        <a:pt x="10799" y="0"/>
                      </a:cubicBezTo>
                      <a:cubicBezTo>
                        <a:pt x="7935" y="0"/>
                        <a:pt x="5188" y="1137"/>
                        <a:pt x="3163" y="3163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1" name="AutoShape 413"/>
                <p:cNvSpPr>
                  <a:spLocks noChangeArrowheads="1"/>
                </p:cNvSpPr>
                <p:nvPr/>
              </p:nvSpPr>
              <p:spPr bwMode="auto">
                <a:xfrm>
                  <a:off x="1589" y="2840"/>
                  <a:ext cx="255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2" name="AutoShape 414"/>
                <p:cNvSpPr>
                  <a:spLocks noChangeArrowheads="1"/>
                </p:cNvSpPr>
                <p:nvPr/>
              </p:nvSpPr>
              <p:spPr bwMode="auto">
                <a:xfrm>
                  <a:off x="1873" y="2245"/>
                  <a:ext cx="113" cy="312"/>
                </a:xfrm>
                <a:prstGeom prst="roundRect">
                  <a:avLst>
                    <a:gd name="adj" fmla="val 4159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3" name="AutoShape 415"/>
                <p:cNvSpPr>
                  <a:spLocks noChangeArrowheads="1"/>
                </p:cNvSpPr>
                <p:nvPr/>
              </p:nvSpPr>
              <p:spPr bwMode="auto">
                <a:xfrm>
                  <a:off x="2128" y="1763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4" name="AutoShape 416"/>
                <p:cNvSpPr>
                  <a:spLocks noChangeArrowheads="1"/>
                </p:cNvSpPr>
                <p:nvPr/>
              </p:nvSpPr>
              <p:spPr bwMode="auto">
                <a:xfrm>
                  <a:off x="2014" y="1763"/>
                  <a:ext cx="454" cy="114"/>
                </a:xfrm>
                <a:prstGeom prst="roundRect">
                  <a:avLst>
                    <a:gd name="adj" fmla="val 3521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5" name="AutoShape 417"/>
                <p:cNvSpPr>
                  <a:spLocks noChangeArrowheads="1"/>
                </p:cNvSpPr>
                <p:nvPr/>
              </p:nvSpPr>
              <p:spPr bwMode="auto">
                <a:xfrm>
                  <a:off x="2043" y="1773"/>
                  <a:ext cx="398" cy="17"/>
                </a:xfrm>
                <a:prstGeom prst="roundRect">
                  <a:avLst>
                    <a:gd name="adj" fmla="val 35213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6" name="AutoShape 418"/>
                <p:cNvSpPr>
                  <a:spLocks noChangeArrowheads="1"/>
                </p:cNvSpPr>
                <p:nvPr/>
              </p:nvSpPr>
              <p:spPr bwMode="auto">
                <a:xfrm>
                  <a:off x="1900" y="2256"/>
                  <a:ext cx="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7" name="AutoShape 419"/>
                <p:cNvSpPr>
                  <a:spLocks noChangeArrowheads="1"/>
                </p:cNvSpPr>
                <p:nvPr/>
              </p:nvSpPr>
              <p:spPr bwMode="auto">
                <a:xfrm rot="5400000">
                  <a:off x="1518" y="2656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8" name="AutoShape 420"/>
                <p:cNvSpPr>
                  <a:spLocks noChangeArrowheads="1"/>
                </p:cNvSpPr>
                <p:nvPr/>
              </p:nvSpPr>
              <p:spPr bwMode="auto">
                <a:xfrm>
                  <a:off x="2496" y="2330"/>
                  <a:ext cx="86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29" name="AutoShape 421"/>
                <p:cNvSpPr>
                  <a:spLocks noChangeArrowheads="1"/>
                </p:cNvSpPr>
                <p:nvPr/>
              </p:nvSpPr>
              <p:spPr bwMode="auto">
                <a:xfrm>
                  <a:off x="1986" y="2330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0" name="AutoShape 422"/>
                <p:cNvSpPr>
                  <a:spLocks noChangeArrowheads="1"/>
                </p:cNvSpPr>
                <p:nvPr/>
              </p:nvSpPr>
              <p:spPr bwMode="auto">
                <a:xfrm>
                  <a:off x="1986" y="2472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1" name="AutoShape 423"/>
                <p:cNvSpPr>
                  <a:spLocks noChangeArrowheads="1"/>
                </p:cNvSpPr>
                <p:nvPr/>
              </p:nvSpPr>
              <p:spPr bwMode="auto">
                <a:xfrm>
                  <a:off x="2468" y="2472"/>
                  <a:ext cx="142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32" name="Rectangle 424"/>
                <p:cNvSpPr>
                  <a:spLocks noChangeArrowheads="1"/>
                </p:cNvSpPr>
                <p:nvPr/>
              </p:nvSpPr>
              <p:spPr bwMode="auto">
                <a:xfrm>
                  <a:off x="2241" y="1877"/>
                  <a:ext cx="114" cy="2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9103" name="Freeform 495"/>
            <p:cNvSpPr>
              <a:spLocks/>
            </p:cNvSpPr>
            <p:nvPr/>
          </p:nvSpPr>
          <p:spPr bwMode="auto">
            <a:xfrm>
              <a:off x="7861300" y="4194175"/>
              <a:ext cx="439737" cy="811213"/>
            </a:xfrm>
            <a:custGeom>
              <a:avLst/>
              <a:gdLst>
                <a:gd name="T0" fmla="*/ 185 w 369"/>
                <a:gd name="T1" fmla="*/ 0 h 681"/>
                <a:gd name="T2" fmla="*/ 0 w 369"/>
                <a:gd name="T3" fmla="*/ 511 h 681"/>
                <a:gd name="T4" fmla="*/ 185 w 369"/>
                <a:gd name="T5" fmla="*/ 681 h 681"/>
                <a:gd name="T6" fmla="*/ 369 w 369"/>
                <a:gd name="T7" fmla="*/ 511 h 681"/>
                <a:gd name="T8" fmla="*/ 185 w 369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681">
                  <a:moveTo>
                    <a:pt x="185" y="0"/>
                  </a:moveTo>
                  <a:cubicBezTo>
                    <a:pt x="156" y="1"/>
                    <a:pt x="0" y="398"/>
                    <a:pt x="0" y="511"/>
                  </a:cubicBezTo>
                  <a:cubicBezTo>
                    <a:pt x="0" y="624"/>
                    <a:pt x="124" y="681"/>
                    <a:pt x="185" y="681"/>
                  </a:cubicBezTo>
                  <a:cubicBezTo>
                    <a:pt x="246" y="681"/>
                    <a:pt x="369" y="624"/>
                    <a:pt x="369" y="511"/>
                  </a:cubicBezTo>
                  <a:cubicBezTo>
                    <a:pt x="369" y="398"/>
                    <a:pt x="216" y="2"/>
                    <a:pt x="185" y="0"/>
                  </a:cubicBezTo>
                  <a:close/>
                </a:path>
              </a:pathLst>
            </a:custGeom>
            <a:solidFill>
              <a:srgbClr val="3366FF"/>
            </a:solidFill>
            <a:ln w="381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457763" y="2771490"/>
            <a:ext cx="983517" cy="1464149"/>
            <a:chOff x="4143375" y="2303463"/>
            <a:chExt cx="1754188" cy="2611437"/>
          </a:xfrm>
        </p:grpSpPr>
        <p:grpSp>
          <p:nvGrpSpPr>
            <p:cNvPr id="69076" name="Group 468"/>
            <p:cNvGrpSpPr>
              <a:grpSpLocks/>
            </p:cNvGrpSpPr>
            <p:nvPr/>
          </p:nvGrpSpPr>
          <p:grpSpPr bwMode="auto">
            <a:xfrm>
              <a:off x="4187825" y="2303463"/>
              <a:ext cx="1709738" cy="1800225"/>
              <a:chOff x="1589" y="1763"/>
              <a:chExt cx="1077" cy="1134"/>
            </a:xfrm>
          </p:grpSpPr>
          <p:sp>
            <p:nvSpPr>
              <p:cNvPr id="69077" name="Rectangle 469"/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78" name="Rectangle 470"/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79" name="Rectangle 471"/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0" name="Rectangle 472"/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1" name="Rectangle 473"/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2" name="Rectangle 474"/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3" name="Rectangle 475"/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4" name="Oval 476"/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5" name="AutoShape 477"/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6" name="AutoShape 478"/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7" name="AutoShape 479"/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8" name="AutoShape 480"/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89" name="Oval 481"/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0" name="AutoShape 482"/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1" name="AutoShape 483"/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2" name="AutoShape 484"/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3" name="AutoShape 485"/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4" name="AutoShape 486"/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5" name="AutoShape 487"/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6" name="AutoShape 488"/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7" name="AutoShape 489"/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8" name="AutoShape 490"/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99" name="AutoShape 491"/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0" name="AutoShape 492"/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1" name="AutoShape 493"/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2" name="Rectangle 494"/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104" name="Freeform 496"/>
            <p:cNvSpPr>
              <a:spLocks/>
            </p:cNvSpPr>
            <p:nvPr/>
          </p:nvSpPr>
          <p:spPr bwMode="auto">
            <a:xfrm>
              <a:off x="4143375" y="4103688"/>
              <a:ext cx="439738" cy="811212"/>
            </a:xfrm>
            <a:custGeom>
              <a:avLst/>
              <a:gdLst>
                <a:gd name="T0" fmla="*/ 185 w 369"/>
                <a:gd name="T1" fmla="*/ 0 h 681"/>
                <a:gd name="T2" fmla="*/ 0 w 369"/>
                <a:gd name="T3" fmla="*/ 511 h 681"/>
                <a:gd name="T4" fmla="*/ 185 w 369"/>
                <a:gd name="T5" fmla="*/ 681 h 681"/>
                <a:gd name="T6" fmla="*/ 369 w 369"/>
                <a:gd name="T7" fmla="*/ 511 h 681"/>
                <a:gd name="T8" fmla="*/ 185 w 369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681">
                  <a:moveTo>
                    <a:pt x="185" y="0"/>
                  </a:moveTo>
                  <a:cubicBezTo>
                    <a:pt x="156" y="1"/>
                    <a:pt x="0" y="398"/>
                    <a:pt x="0" y="511"/>
                  </a:cubicBezTo>
                  <a:cubicBezTo>
                    <a:pt x="0" y="624"/>
                    <a:pt x="124" y="681"/>
                    <a:pt x="185" y="681"/>
                  </a:cubicBezTo>
                  <a:cubicBezTo>
                    <a:pt x="246" y="681"/>
                    <a:pt x="369" y="624"/>
                    <a:pt x="369" y="511"/>
                  </a:cubicBezTo>
                  <a:cubicBezTo>
                    <a:pt x="369" y="398"/>
                    <a:pt x="216" y="2"/>
                    <a:pt x="185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603535" y="2771490"/>
            <a:ext cx="958595" cy="1464149"/>
            <a:chOff x="2297113" y="2303463"/>
            <a:chExt cx="1709737" cy="2611437"/>
          </a:xfrm>
        </p:grpSpPr>
        <p:grpSp>
          <p:nvGrpSpPr>
            <p:cNvPr id="68963" name="Group 355"/>
            <p:cNvGrpSpPr>
              <a:grpSpLocks/>
            </p:cNvGrpSpPr>
            <p:nvPr/>
          </p:nvGrpSpPr>
          <p:grpSpPr bwMode="auto">
            <a:xfrm>
              <a:off x="2297113" y="2303463"/>
              <a:ext cx="1709737" cy="1800225"/>
              <a:chOff x="1589" y="1763"/>
              <a:chExt cx="1077" cy="1134"/>
            </a:xfrm>
          </p:grpSpPr>
          <p:sp>
            <p:nvSpPr>
              <p:cNvPr id="68964" name="Rectangle 356"/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5" name="Rectangle 357"/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6" name="Rectangle 358"/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7" name="Rectangle 359"/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8" name="Rectangle 360"/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9" name="Rectangle 361"/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0" name="Rectangle 362"/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1" name="Oval 363"/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2" name="AutoShape 364"/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3" name="AutoShape 365"/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4" name="AutoShape 366"/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5" name="AutoShape 367"/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6" name="Oval 368"/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7" name="AutoShape 369"/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8" name="AutoShape 370"/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9" name="AutoShape 371"/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0" name="AutoShape 372"/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1" name="AutoShape 373"/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2" name="AutoShape 374"/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3" name="AutoShape 375"/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4" name="AutoShape 376"/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5" name="AutoShape 377"/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6" name="AutoShape 378"/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7" name="AutoShape 379"/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8" name="AutoShape 380"/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9" name="Rectangle 381"/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105" name="Freeform 497"/>
            <p:cNvSpPr>
              <a:spLocks/>
            </p:cNvSpPr>
            <p:nvPr/>
          </p:nvSpPr>
          <p:spPr bwMode="auto">
            <a:xfrm>
              <a:off x="2297113" y="4103688"/>
              <a:ext cx="439737" cy="811212"/>
            </a:xfrm>
            <a:custGeom>
              <a:avLst/>
              <a:gdLst>
                <a:gd name="T0" fmla="*/ 185 w 369"/>
                <a:gd name="T1" fmla="*/ 0 h 681"/>
                <a:gd name="T2" fmla="*/ 0 w 369"/>
                <a:gd name="T3" fmla="*/ 511 h 681"/>
                <a:gd name="T4" fmla="*/ 185 w 369"/>
                <a:gd name="T5" fmla="*/ 681 h 681"/>
                <a:gd name="T6" fmla="*/ 369 w 369"/>
                <a:gd name="T7" fmla="*/ 511 h 681"/>
                <a:gd name="T8" fmla="*/ 185 w 369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681">
                  <a:moveTo>
                    <a:pt x="185" y="0"/>
                  </a:moveTo>
                  <a:cubicBezTo>
                    <a:pt x="156" y="1"/>
                    <a:pt x="0" y="398"/>
                    <a:pt x="0" y="511"/>
                  </a:cubicBezTo>
                  <a:cubicBezTo>
                    <a:pt x="0" y="624"/>
                    <a:pt x="124" y="681"/>
                    <a:pt x="185" y="681"/>
                  </a:cubicBezTo>
                  <a:cubicBezTo>
                    <a:pt x="246" y="681"/>
                    <a:pt x="369" y="624"/>
                    <a:pt x="369" y="511"/>
                  </a:cubicBezTo>
                  <a:cubicBezTo>
                    <a:pt x="369" y="398"/>
                    <a:pt x="216" y="2"/>
                    <a:pt x="185" y="0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66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68372" y="2763524"/>
            <a:ext cx="958595" cy="1439227"/>
            <a:chOff x="361950" y="2303463"/>
            <a:chExt cx="1709738" cy="2566987"/>
          </a:xfrm>
        </p:grpSpPr>
        <p:sp>
          <p:nvSpPr>
            <p:cNvPr id="69106" name="Freeform 498"/>
            <p:cNvSpPr>
              <a:spLocks/>
            </p:cNvSpPr>
            <p:nvPr/>
          </p:nvSpPr>
          <p:spPr bwMode="auto">
            <a:xfrm>
              <a:off x="361950" y="4059238"/>
              <a:ext cx="439738" cy="811212"/>
            </a:xfrm>
            <a:custGeom>
              <a:avLst/>
              <a:gdLst>
                <a:gd name="T0" fmla="*/ 185 w 369"/>
                <a:gd name="T1" fmla="*/ 0 h 681"/>
                <a:gd name="T2" fmla="*/ 0 w 369"/>
                <a:gd name="T3" fmla="*/ 511 h 681"/>
                <a:gd name="T4" fmla="*/ 185 w 369"/>
                <a:gd name="T5" fmla="*/ 681 h 681"/>
                <a:gd name="T6" fmla="*/ 369 w 369"/>
                <a:gd name="T7" fmla="*/ 511 h 681"/>
                <a:gd name="T8" fmla="*/ 185 w 369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681">
                  <a:moveTo>
                    <a:pt x="185" y="0"/>
                  </a:moveTo>
                  <a:cubicBezTo>
                    <a:pt x="156" y="1"/>
                    <a:pt x="0" y="398"/>
                    <a:pt x="0" y="511"/>
                  </a:cubicBezTo>
                  <a:cubicBezTo>
                    <a:pt x="0" y="624"/>
                    <a:pt x="124" y="681"/>
                    <a:pt x="185" y="681"/>
                  </a:cubicBezTo>
                  <a:cubicBezTo>
                    <a:pt x="246" y="681"/>
                    <a:pt x="369" y="624"/>
                    <a:pt x="369" y="511"/>
                  </a:cubicBezTo>
                  <a:cubicBezTo>
                    <a:pt x="369" y="398"/>
                    <a:pt x="216" y="2"/>
                    <a:pt x="185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9107" name="Group 499"/>
            <p:cNvGrpSpPr>
              <a:grpSpLocks/>
            </p:cNvGrpSpPr>
            <p:nvPr/>
          </p:nvGrpSpPr>
          <p:grpSpPr bwMode="auto">
            <a:xfrm>
              <a:off x="361950" y="2303463"/>
              <a:ext cx="1709738" cy="1800225"/>
              <a:chOff x="1589" y="1763"/>
              <a:chExt cx="1077" cy="1134"/>
            </a:xfrm>
          </p:grpSpPr>
          <p:sp>
            <p:nvSpPr>
              <p:cNvPr id="69108" name="Rectangle 500"/>
              <p:cNvSpPr>
                <a:spLocks noChangeArrowheads="1"/>
              </p:cNvSpPr>
              <p:nvPr/>
            </p:nvSpPr>
            <p:spPr bwMode="auto">
              <a:xfrm>
                <a:off x="2241" y="1848"/>
                <a:ext cx="114" cy="17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9" name="Rectangle 501"/>
              <p:cNvSpPr>
                <a:spLocks noChangeArrowheads="1"/>
              </p:cNvSpPr>
              <p:nvPr/>
            </p:nvSpPr>
            <p:spPr bwMode="auto">
              <a:xfrm>
                <a:off x="2184" y="2047"/>
                <a:ext cx="227" cy="85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0" name="Rectangle 502"/>
              <p:cNvSpPr>
                <a:spLocks noChangeArrowheads="1"/>
              </p:cNvSpPr>
              <p:nvPr/>
            </p:nvSpPr>
            <p:spPr bwMode="auto">
              <a:xfrm>
                <a:off x="1617" y="2557"/>
                <a:ext cx="199" cy="31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1" name="Rectangle 503"/>
              <p:cNvSpPr>
                <a:spLocks noChangeArrowheads="1"/>
              </p:cNvSpPr>
              <p:nvPr/>
            </p:nvSpPr>
            <p:spPr bwMode="auto">
              <a:xfrm rot="5400000">
                <a:off x="2142" y="2032"/>
                <a:ext cx="199" cy="73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2" name="Rectangle 504"/>
              <p:cNvSpPr>
                <a:spLocks noChangeArrowheads="1"/>
              </p:cNvSpPr>
              <p:nvPr/>
            </p:nvSpPr>
            <p:spPr bwMode="auto">
              <a:xfrm>
                <a:off x="2610" y="2245"/>
                <a:ext cx="28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3" name="Rectangle 505"/>
              <p:cNvSpPr>
                <a:spLocks noChangeArrowheads="1"/>
              </p:cNvSpPr>
              <p:nvPr/>
            </p:nvSpPr>
            <p:spPr bwMode="auto">
              <a:xfrm>
                <a:off x="2638" y="2188"/>
                <a:ext cx="28" cy="42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4" name="Rectangle 506"/>
              <p:cNvSpPr>
                <a:spLocks noChangeArrowheads="1"/>
              </p:cNvSpPr>
              <p:nvPr/>
            </p:nvSpPr>
            <p:spPr bwMode="auto">
              <a:xfrm>
                <a:off x="2156" y="2103"/>
                <a:ext cx="284" cy="3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5" name="Oval 507"/>
              <p:cNvSpPr>
                <a:spLocks noChangeArrowheads="1"/>
              </p:cNvSpPr>
              <p:nvPr/>
            </p:nvSpPr>
            <p:spPr bwMode="auto">
              <a:xfrm>
                <a:off x="2071" y="2245"/>
                <a:ext cx="454" cy="31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6" name="AutoShape 508"/>
              <p:cNvSpPr>
                <a:spLocks noChangeArrowheads="1"/>
              </p:cNvSpPr>
              <p:nvPr/>
            </p:nvSpPr>
            <p:spPr bwMode="auto">
              <a:xfrm>
                <a:off x="2128" y="1962"/>
                <a:ext cx="340" cy="113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7" name="AutoShape 509"/>
              <p:cNvSpPr>
                <a:spLocks noChangeArrowheads="1"/>
              </p:cNvSpPr>
              <p:nvPr/>
            </p:nvSpPr>
            <p:spPr bwMode="auto">
              <a:xfrm>
                <a:off x="2213" y="1976"/>
                <a:ext cx="170" cy="85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8" name="AutoShape 510"/>
              <p:cNvSpPr>
                <a:spLocks noChangeArrowheads="1"/>
              </p:cNvSpPr>
              <p:nvPr/>
            </p:nvSpPr>
            <p:spPr bwMode="auto">
              <a:xfrm>
                <a:off x="2128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19" name="AutoShape 511"/>
              <p:cNvSpPr>
                <a:spLocks noChangeArrowheads="1"/>
              </p:cNvSpPr>
              <p:nvPr/>
            </p:nvSpPr>
            <p:spPr bwMode="auto">
              <a:xfrm>
                <a:off x="2383" y="1976"/>
                <a:ext cx="85" cy="85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0" name="Oval 512"/>
              <p:cNvSpPr>
                <a:spLocks noChangeArrowheads="1"/>
              </p:cNvSpPr>
              <p:nvPr/>
            </p:nvSpPr>
            <p:spPr bwMode="auto">
              <a:xfrm>
                <a:off x="2213" y="2273"/>
                <a:ext cx="170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1" name="AutoShape 513"/>
              <p:cNvSpPr>
                <a:spLocks noChangeArrowheads="1"/>
              </p:cNvSpPr>
              <p:nvPr/>
            </p:nvSpPr>
            <p:spPr bwMode="auto">
              <a:xfrm rot="-2700000">
                <a:off x="1617" y="2301"/>
                <a:ext cx="538" cy="538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2" name="AutoShape 514"/>
              <p:cNvSpPr>
                <a:spLocks noChangeArrowheads="1"/>
              </p:cNvSpPr>
              <p:nvPr/>
            </p:nvSpPr>
            <p:spPr bwMode="auto">
              <a:xfrm>
                <a:off x="1589" y="2840"/>
                <a:ext cx="25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3" name="AutoShape 515"/>
              <p:cNvSpPr>
                <a:spLocks noChangeArrowheads="1"/>
              </p:cNvSpPr>
              <p:nvPr/>
            </p:nvSpPr>
            <p:spPr bwMode="auto">
              <a:xfrm>
                <a:off x="1873" y="2245"/>
                <a:ext cx="113" cy="312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4" name="AutoShape 516"/>
              <p:cNvSpPr>
                <a:spLocks noChangeArrowheads="1"/>
              </p:cNvSpPr>
              <p:nvPr/>
            </p:nvSpPr>
            <p:spPr bwMode="auto">
              <a:xfrm>
                <a:off x="2128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5" name="AutoShape 517"/>
              <p:cNvSpPr>
                <a:spLocks noChangeArrowheads="1"/>
              </p:cNvSpPr>
              <p:nvPr/>
            </p:nvSpPr>
            <p:spPr bwMode="auto">
              <a:xfrm>
                <a:off x="2014" y="1763"/>
                <a:ext cx="454" cy="114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6" name="AutoShape 518"/>
              <p:cNvSpPr>
                <a:spLocks noChangeArrowheads="1"/>
              </p:cNvSpPr>
              <p:nvPr/>
            </p:nvSpPr>
            <p:spPr bwMode="auto">
              <a:xfrm>
                <a:off x="2043" y="1773"/>
                <a:ext cx="398" cy="1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7" name="AutoShape 519"/>
              <p:cNvSpPr>
                <a:spLocks noChangeArrowheads="1"/>
              </p:cNvSpPr>
              <p:nvPr/>
            </p:nvSpPr>
            <p:spPr bwMode="auto">
              <a:xfrm>
                <a:off x="1900" y="2256"/>
                <a:ext cx="57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8" name="AutoShape 520"/>
              <p:cNvSpPr>
                <a:spLocks noChangeArrowheads="1"/>
              </p:cNvSpPr>
              <p:nvPr/>
            </p:nvSpPr>
            <p:spPr bwMode="auto">
              <a:xfrm rot="5400000">
                <a:off x="1518" y="2656"/>
                <a:ext cx="284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29" name="AutoShape 521"/>
              <p:cNvSpPr>
                <a:spLocks noChangeArrowheads="1"/>
              </p:cNvSpPr>
              <p:nvPr/>
            </p:nvSpPr>
            <p:spPr bwMode="auto">
              <a:xfrm>
                <a:off x="2496" y="2330"/>
                <a:ext cx="86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30" name="AutoShape 522"/>
              <p:cNvSpPr>
                <a:spLocks noChangeArrowheads="1"/>
              </p:cNvSpPr>
              <p:nvPr/>
            </p:nvSpPr>
            <p:spPr bwMode="auto">
              <a:xfrm>
                <a:off x="1986" y="2330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31" name="AutoShape 523"/>
              <p:cNvSpPr>
                <a:spLocks noChangeArrowheads="1"/>
              </p:cNvSpPr>
              <p:nvPr/>
            </p:nvSpPr>
            <p:spPr bwMode="auto">
              <a:xfrm>
                <a:off x="1986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32" name="AutoShape 524"/>
              <p:cNvSpPr>
                <a:spLocks noChangeArrowheads="1"/>
              </p:cNvSpPr>
              <p:nvPr/>
            </p:nvSpPr>
            <p:spPr bwMode="auto">
              <a:xfrm>
                <a:off x="2468" y="2472"/>
                <a:ext cx="142" cy="28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33" name="Rectangle 525"/>
              <p:cNvSpPr>
                <a:spLocks noChangeArrowheads="1"/>
              </p:cNvSpPr>
              <p:nvPr/>
            </p:nvSpPr>
            <p:spPr bwMode="auto">
              <a:xfrm>
                <a:off x="2241" y="1877"/>
                <a:ext cx="114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188" name="Group 580"/>
          <p:cNvGrpSpPr>
            <a:grpSpLocks/>
          </p:cNvGrpSpPr>
          <p:nvPr/>
        </p:nvGrpSpPr>
        <p:grpSpPr bwMode="auto">
          <a:xfrm>
            <a:off x="400670" y="5203164"/>
            <a:ext cx="1628775" cy="919825"/>
            <a:chOff x="1574" y="3464"/>
            <a:chExt cx="1259" cy="711"/>
          </a:xfrm>
        </p:grpSpPr>
        <p:sp>
          <p:nvSpPr>
            <p:cNvPr id="69162" name="Rectangle 554"/>
            <p:cNvSpPr>
              <a:spLocks noChangeArrowheads="1"/>
            </p:cNvSpPr>
            <p:nvPr/>
          </p:nvSpPr>
          <p:spPr bwMode="auto">
            <a:xfrm>
              <a:off x="2599" y="3511"/>
              <a:ext cx="63" cy="9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3" name="Rectangle 555"/>
            <p:cNvSpPr>
              <a:spLocks noChangeArrowheads="1"/>
            </p:cNvSpPr>
            <p:nvPr/>
          </p:nvSpPr>
          <p:spPr bwMode="auto">
            <a:xfrm>
              <a:off x="2568" y="3620"/>
              <a:ext cx="125" cy="4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4" name="Rectangle 556"/>
            <p:cNvSpPr>
              <a:spLocks noChangeArrowheads="1"/>
            </p:cNvSpPr>
            <p:nvPr/>
          </p:nvSpPr>
          <p:spPr bwMode="auto">
            <a:xfrm>
              <a:off x="1589" y="3900"/>
              <a:ext cx="110" cy="25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5" name="Rectangle 557"/>
            <p:cNvSpPr>
              <a:spLocks noChangeArrowheads="1"/>
            </p:cNvSpPr>
            <p:nvPr/>
          </p:nvSpPr>
          <p:spPr bwMode="auto">
            <a:xfrm rot="5400000">
              <a:off x="2212" y="3279"/>
              <a:ext cx="109" cy="10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6" name="Rectangle 558"/>
            <p:cNvSpPr>
              <a:spLocks noChangeArrowheads="1"/>
            </p:cNvSpPr>
            <p:nvPr/>
          </p:nvSpPr>
          <p:spPr bwMode="auto">
            <a:xfrm>
              <a:off x="2802" y="3729"/>
              <a:ext cx="16" cy="1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7" name="Rectangle 559"/>
            <p:cNvSpPr>
              <a:spLocks noChangeArrowheads="1"/>
            </p:cNvSpPr>
            <p:nvPr/>
          </p:nvSpPr>
          <p:spPr bwMode="auto">
            <a:xfrm>
              <a:off x="2818" y="3697"/>
              <a:ext cx="15" cy="23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8" name="Rectangle 560"/>
            <p:cNvSpPr>
              <a:spLocks noChangeArrowheads="1"/>
            </p:cNvSpPr>
            <p:nvPr/>
          </p:nvSpPr>
          <p:spPr bwMode="auto">
            <a:xfrm>
              <a:off x="2553" y="3651"/>
              <a:ext cx="156" cy="1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9" name="Oval 561"/>
            <p:cNvSpPr>
              <a:spLocks noChangeArrowheads="1"/>
            </p:cNvSpPr>
            <p:nvPr/>
          </p:nvSpPr>
          <p:spPr bwMode="auto">
            <a:xfrm>
              <a:off x="2506" y="3729"/>
              <a:ext cx="249" cy="17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0" name="AutoShape 562"/>
            <p:cNvSpPr>
              <a:spLocks noChangeArrowheads="1"/>
            </p:cNvSpPr>
            <p:nvPr/>
          </p:nvSpPr>
          <p:spPr bwMode="auto">
            <a:xfrm>
              <a:off x="2537" y="3573"/>
              <a:ext cx="187" cy="62"/>
            </a:xfrm>
            <a:prstGeom prst="roundRect">
              <a:avLst>
                <a:gd name="adj" fmla="val 3805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1" name="AutoShape 563"/>
            <p:cNvSpPr>
              <a:spLocks noChangeArrowheads="1"/>
            </p:cNvSpPr>
            <p:nvPr/>
          </p:nvSpPr>
          <p:spPr bwMode="auto">
            <a:xfrm>
              <a:off x="2584" y="3581"/>
              <a:ext cx="93" cy="47"/>
            </a:xfrm>
            <a:prstGeom prst="roundRect">
              <a:avLst>
                <a:gd name="adj" fmla="val 38051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2" name="AutoShape 564"/>
            <p:cNvSpPr>
              <a:spLocks noChangeArrowheads="1"/>
            </p:cNvSpPr>
            <p:nvPr/>
          </p:nvSpPr>
          <p:spPr bwMode="auto">
            <a:xfrm>
              <a:off x="2537" y="3581"/>
              <a:ext cx="47" cy="47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3" name="AutoShape 565"/>
            <p:cNvSpPr>
              <a:spLocks noChangeArrowheads="1"/>
            </p:cNvSpPr>
            <p:nvPr/>
          </p:nvSpPr>
          <p:spPr bwMode="auto">
            <a:xfrm>
              <a:off x="2677" y="3581"/>
              <a:ext cx="47" cy="47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4" name="Oval 566"/>
            <p:cNvSpPr>
              <a:spLocks noChangeArrowheads="1"/>
            </p:cNvSpPr>
            <p:nvPr/>
          </p:nvSpPr>
          <p:spPr bwMode="auto">
            <a:xfrm>
              <a:off x="2584" y="3744"/>
              <a:ext cx="93" cy="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5" name="AutoShape 567"/>
            <p:cNvSpPr>
              <a:spLocks noChangeArrowheads="1"/>
            </p:cNvSpPr>
            <p:nvPr/>
          </p:nvSpPr>
          <p:spPr bwMode="auto">
            <a:xfrm rot="-2700000">
              <a:off x="1589" y="3760"/>
              <a:ext cx="296" cy="295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6" name="AutoShape 568"/>
            <p:cNvSpPr>
              <a:spLocks noChangeArrowheads="1"/>
            </p:cNvSpPr>
            <p:nvPr/>
          </p:nvSpPr>
          <p:spPr bwMode="auto">
            <a:xfrm>
              <a:off x="1574" y="4144"/>
              <a:ext cx="140" cy="3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7" name="AutoShape 569"/>
            <p:cNvSpPr>
              <a:spLocks noChangeArrowheads="1"/>
            </p:cNvSpPr>
            <p:nvPr/>
          </p:nvSpPr>
          <p:spPr bwMode="auto">
            <a:xfrm>
              <a:off x="2397" y="3729"/>
              <a:ext cx="62" cy="171"/>
            </a:xfrm>
            <a:prstGeom prst="roundRect">
              <a:avLst>
                <a:gd name="adj" fmla="val 41593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8" name="AutoShape 570"/>
            <p:cNvSpPr>
              <a:spLocks noChangeArrowheads="1"/>
            </p:cNvSpPr>
            <p:nvPr/>
          </p:nvSpPr>
          <p:spPr bwMode="auto">
            <a:xfrm>
              <a:off x="2537" y="3464"/>
              <a:ext cx="250" cy="63"/>
            </a:xfrm>
            <a:prstGeom prst="roundRect">
              <a:avLst>
                <a:gd name="adj" fmla="val 3521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9" name="AutoShape 571"/>
            <p:cNvSpPr>
              <a:spLocks noChangeArrowheads="1"/>
            </p:cNvSpPr>
            <p:nvPr/>
          </p:nvSpPr>
          <p:spPr bwMode="auto">
            <a:xfrm>
              <a:off x="2475" y="3464"/>
              <a:ext cx="249" cy="63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0" name="AutoShape 572"/>
            <p:cNvSpPr>
              <a:spLocks noChangeArrowheads="1"/>
            </p:cNvSpPr>
            <p:nvPr/>
          </p:nvSpPr>
          <p:spPr bwMode="auto">
            <a:xfrm>
              <a:off x="2491" y="3469"/>
              <a:ext cx="218" cy="10"/>
            </a:xfrm>
            <a:prstGeom prst="roundRect">
              <a:avLst>
                <a:gd name="adj" fmla="val 3521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1" name="AutoShape 573"/>
            <p:cNvSpPr>
              <a:spLocks noChangeArrowheads="1"/>
            </p:cNvSpPr>
            <p:nvPr/>
          </p:nvSpPr>
          <p:spPr bwMode="auto">
            <a:xfrm>
              <a:off x="2412" y="3735"/>
              <a:ext cx="31" cy="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2" name="AutoShape 574"/>
            <p:cNvSpPr>
              <a:spLocks noChangeArrowheads="1"/>
            </p:cNvSpPr>
            <p:nvPr/>
          </p:nvSpPr>
          <p:spPr bwMode="auto">
            <a:xfrm rot="5400000">
              <a:off x="1535" y="3954"/>
              <a:ext cx="156" cy="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3" name="AutoShape 575"/>
            <p:cNvSpPr>
              <a:spLocks noChangeArrowheads="1"/>
            </p:cNvSpPr>
            <p:nvPr/>
          </p:nvSpPr>
          <p:spPr bwMode="auto">
            <a:xfrm>
              <a:off x="2740" y="3776"/>
              <a:ext cx="47" cy="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4" name="AutoShape 576"/>
            <p:cNvSpPr>
              <a:spLocks noChangeArrowheads="1"/>
            </p:cNvSpPr>
            <p:nvPr/>
          </p:nvSpPr>
          <p:spPr bwMode="auto">
            <a:xfrm>
              <a:off x="2459" y="3776"/>
              <a:ext cx="78" cy="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5" name="AutoShape 577"/>
            <p:cNvSpPr>
              <a:spLocks noChangeArrowheads="1"/>
            </p:cNvSpPr>
            <p:nvPr/>
          </p:nvSpPr>
          <p:spPr bwMode="auto">
            <a:xfrm>
              <a:off x="2459" y="3854"/>
              <a:ext cx="78" cy="15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6" name="AutoShape 578"/>
            <p:cNvSpPr>
              <a:spLocks noChangeArrowheads="1"/>
            </p:cNvSpPr>
            <p:nvPr/>
          </p:nvSpPr>
          <p:spPr bwMode="auto">
            <a:xfrm>
              <a:off x="2724" y="3854"/>
              <a:ext cx="78" cy="15"/>
            </a:xfrm>
            <a:prstGeom prst="roundRect">
              <a:avLst>
                <a:gd name="adj" fmla="val 50000"/>
              </a:avLst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7" name="Rectangle 579"/>
            <p:cNvSpPr>
              <a:spLocks noChangeArrowheads="1"/>
            </p:cNvSpPr>
            <p:nvPr/>
          </p:nvSpPr>
          <p:spPr bwMode="auto">
            <a:xfrm>
              <a:off x="2599" y="3527"/>
              <a:ext cx="63" cy="1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37090" y="5203164"/>
            <a:ext cx="1628775" cy="919825"/>
            <a:chOff x="2237090" y="5203164"/>
            <a:chExt cx="1628775" cy="919825"/>
          </a:xfrm>
        </p:grpSpPr>
        <p:sp>
          <p:nvSpPr>
            <p:cNvPr id="412" name="AutoShape 567"/>
            <p:cNvSpPr>
              <a:spLocks noChangeArrowheads="1"/>
            </p:cNvSpPr>
            <p:nvPr/>
          </p:nvSpPr>
          <p:spPr bwMode="auto">
            <a:xfrm rot="18900000">
              <a:off x="2256496" y="5586101"/>
              <a:ext cx="382937" cy="381643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2237090" y="5203164"/>
              <a:ext cx="1628775" cy="919825"/>
              <a:chOff x="2237090" y="5203164"/>
              <a:chExt cx="1628775" cy="919825"/>
            </a:xfrm>
          </p:grpSpPr>
          <p:sp>
            <p:nvSpPr>
              <p:cNvPr id="399" name="Rectangle 554"/>
              <p:cNvSpPr>
                <a:spLocks noChangeArrowheads="1"/>
              </p:cNvSpPr>
              <p:nvPr/>
            </p:nvSpPr>
            <p:spPr bwMode="auto">
              <a:xfrm>
                <a:off x="3563138" y="5263968"/>
                <a:ext cx="81503" cy="12031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0" name="Rectangle 555"/>
              <p:cNvSpPr>
                <a:spLocks noChangeArrowheads="1"/>
              </p:cNvSpPr>
              <p:nvPr/>
            </p:nvSpPr>
            <p:spPr bwMode="auto">
              <a:xfrm>
                <a:off x="3523033" y="5404982"/>
                <a:ext cx="161713" cy="6080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1" name="Rectangle 556"/>
              <p:cNvSpPr>
                <a:spLocks noChangeArrowheads="1"/>
              </p:cNvSpPr>
              <p:nvPr/>
            </p:nvSpPr>
            <p:spPr bwMode="auto">
              <a:xfrm>
                <a:off x="2256496" y="5767220"/>
                <a:ext cx="142308" cy="3260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Rectangle 557"/>
              <p:cNvSpPr>
                <a:spLocks noChangeArrowheads="1"/>
              </p:cNvSpPr>
              <p:nvPr/>
            </p:nvSpPr>
            <p:spPr bwMode="auto">
              <a:xfrm rot="5400000">
                <a:off x="3062474" y="4963829"/>
                <a:ext cx="141014" cy="138555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Rectangle 558"/>
              <p:cNvSpPr>
                <a:spLocks noChangeArrowheads="1"/>
              </p:cNvSpPr>
              <p:nvPr/>
            </p:nvSpPr>
            <p:spPr bwMode="auto">
              <a:xfrm>
                <a:off x="3825760" y="5545996"/>
                <a:ext cx="20699" cy="2212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Rectangle 559"/>
              <p:cNvSpPr>
                <a:spLocks noChangeArrowheads="1"/>
              </p:cNvSpPr>
              <p:nvPr/>
            </p:nvSpPr>
            <p:spPr bwMode="auto">
              <a:xfrm>
                <a:off x="3846459" y="5504598"/>
                <a:ext cx="19406" cy="30272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Rectangle 560"/>
              <p:cNvSpPr>
                <a:spLocks noChangeArrowheads="1"/>
              </p:cNvSpPr>
              <p:nvPr/>
            </p:nvSpPr>
            <p:spPr bwMode="auto">
              <a:xfrm>
                <a:off x="3503628" y="5445087"/>
                <a:ext cx="201818" cy="22122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Oval 561"/>
              <p:cNvSpPr>
                <a:spLocks noChangeArrowheads="1"/>
              </p:cNvSpPr>
              <p:nvPr/>
            </p:nvSpPr>
            <p:spPr bwMode="auto">
              <a:xfrm>
                <a:off x="3442823" y="5545996"/>
                <a:ext cx="322133" cy="22122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7" name="AutoShape 562"/>
              <p:cNvSpPr>
                <a:spLocks noChangeArrowheads="1"/>
              </p:cNvSpPr>
              <p:nvPr/>
            </p:nvSpPr>
            <p:spPr bwMode="auto">
              <a:xfrm>
                <a:off x="3482928" y="5344178"/>
                <a:ext cx="241923" cy="80210"/>
              </a:xfrm>
              <a:prstGeom prst="roundRect">
                <a:avLst>
                  <a:gd name="adj" fmla="val 38051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" name="Oval 566"/>
              <p:cNvSpPr>
                <a:spLocks noChangeArrowheads="1"/>
              </p:cNvSpPr>
              <p:nvPr/>
            </p:nvSpPr>
            <p:spPr bwMode="auto">
              <a:xfrm>
                <a:off x="3543732" y="5565402"/>
                <a:ext cx="120315" cy="413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" name="AutoShape 568"/>
              <p:cNvSpPr>
                <a:spLocks noChangeArrowheads="1"/>
              </p:cNvSpPr>
              <p:nvPr/>
            </p:nvSpPr>
            <p:spPr bwMode="auto">
              <a:xfrm>
                <a:off x="2237090" y="6082884"/>
                <a:ext cx="181119" cy="401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4" name="AutoShape 569"/>
              <p:cNvSpPr>
                <a:spLocks noChangeArrowheads="1"/>
              </p:cNvSpPr>
              <p:nvPr/>
            </p:nvSpPr>
            <p:spPr bwMode="auto">
              <a:xfrm>
                <a:off x="3301809" y="5545996"/>
                <a:ext cx="80210" cy="221224"/>
              </a:xfrm>
              <a:prstGeom prst="roundRect">
                <a:avLst>
                  <a:gd name="adj" fmla="val 4159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AutoShape 570"/>
              <p:cNvSpPr>
                <a:spLocks noChangeArrowheads="1"/>
              </p:cNvSpPr>
              <p:nvPr/>
            </p:nvSpPr>
            <p:spPr bwMode="auto">
              <a:xfrm>
                <a:off x="3482928" y="5203164"/>
                <a:ext cx="323426" cy="81503"/>
              </a:xfrm>
              <a:prstGeom prst="roundRect">
                <a:avLst>
                  <a:gd name="adj" fmla="val 3521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" name="AutoShape 571"/>
              <p:cNvSpPr>
                <a:spLocks noChangeArrowheads="1"/>
              </p:cNvSpPr>
              <p:nvPr/>
            </p:nvSpPr>
            <p:spPr bwMode="auto">
              <a:xfrm>
                <a:off x="3402718" y="5203164"/>
                <a:ext cx="322133" cy="81503"/>
              </a:xfrm>
              <a:prstGeom prst="roundRect">
                <a:avLst>
                  <a:gd name="adj" fmla="val 3521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7" name="AutoShape 572"/>
              <p:cNvSpPr>
                <a:spLocks noChangeArrowheads="1"/>
              </p:cNvSpPr>
              <p:nvPr/>
            </p:nvSpPr>
            <p:spPr bwMode="auto">
              <a:xfrm>
                <a:off x="3423418" y="5209633"/>
                <a:ext cx="282028" cy="12937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8" name="AutoShape 573"/>
              <p:cNvSpPr>
                <a:spLocks noChangeArrowheads="1"/>
              </p:cNvSpPr>
              <p:nvPr/>
            </p:nvSpPr>
            <p:spPr bwMode="auto">
              <a:xfrm>
                <a:off x="3321215" y="5553758"/>
                <a:ext cx="40105" cy="194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AutoShape 574"/>
              <p:cNvSpPr>
                <a:spLocks noChangeArrowheads="1"/>
              </p:cNvSpPr>
              <p:nvPr/>
            </p:nvSpPr>
            <p:spPr bwMode="auto">
              <a:xfrm rot="5400000">
                <a:off x="2186635" y="5837080"/>
                <a:ext cx="201818" cy="206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AutoShape 575"/>
              <p:cNvSpPr>
                <a:spLocks noChangeArrowheads="1"/>
              </p:cNvSpPr>
              <p:nvPr/>
            </p:nvSpPr>
            <p:spPr bwMode="auto">
              <a:xfrm>
                <a:off x="3745550" y="5606800"/>
                <a:ext cx="60804" cy="194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AutoShape 576"/>
              <p:cNvSpPr>
                <a:spLocks noChangeArrowheads="1"/>
              </p:cNvSpPr>
              <p:nvPr/>
            </p:nvSpPr>
            <p:spPr bwMode="auto">
              <a:xfrm>
                <a:off x="3382019" y="5606800"/>
                <a:ext cx="100909" cy="194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2" name="AutoShape 577"/>
              <p:cNvSpPr>
                <a:spLocks noChangeArrowheads="1"/>
              </p:cNvSpPr>
              <p:nvPr/>
            </p:nvSpPr>
            <p:spPr bwMode="auto">
              <a:xfrm>
                <a:off x="3382019" y="5707709"/>
                <a:ext cx="100909" cy="19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AutoShape 578"/>
              <p:cNvSpPr>
                <a:spLocks noChangeArrowheads="1"/>
              </p:cNvSpPr>
              <p:nvPr/>
            </p:nvSpPr>
            <p:spPr bwMode="auto">
              <a:xfrm>
                <a:off x="3724851" y="5707709"/>
                <a:ext cx="100909" cy="19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Rectangle 579"/>
              <p:cNvSpPr>
                <a:spLocks noChangeArrowheads="1"/>
              </p:cNvSpPr>
              <p:nvPr/>
            </p:nvSpPr>
            <p:spPr bwMode="auto">
              <a:xfrm>
                <a:off x="3563138" y="5284667"/>
                <a:ext cx="81503" cy="1940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0" name="グループ化 449"/>
          <p:cNvGrpSpPr/>
          <p:nvPr/>
        </p:nvGrpSpPr>
        <p:grpSpPr>
          <a:xfrm>
            <a:off x="4097306" y="5196048"/>
            <a:ext cx="1628775" cy="919825"/>
            <a:chOff x="2237090" y="5203164"/>
            <a:chExt cx="1628775" cy="919825"/>
          </a:xfrm>
          <a:solidFill>
            <a:schemeClr val="tx1"/>
          </a:solidFill>
        </p:grpSpPr>
        <p:sp>
          <p:nvSpPr>
            <p:cNvPr id="451" name="AutoShape 567"/>
            <p:cNvSpPr>
              <a:spLocks noChangeArrowheads="1"/>
            </p:cNvSpPr>
            <p:nvPr/>
          </p:nvSpPr>
          <p:spPr bwMode="auto">
            <a:xfrm rot="18900000">
              <a:off x="2256496" y="5586101"/>
              <a:ext cx="382937" cy="381643"/>
            </a:xfrm>
            <a:custGeom>
              <a:avLst/>
              <a:gdLst>
                <a:gd name="G0" fmla="+- 2811 0 0"/>
                <a:gd name="G1" fmla="+- -8847361 0 0"/>
                <a:gd name="G2" fmla="+- 0 0 -8847361"/>
                <a:gd name="T0" fmla="*/ 0 256 1"/>
                <a:gd name="T1" fmla="*/ 180 256 1"/>
                <a:gd name="G3" fmla="+- -8847361 T0 T1"/>
                <a:gd name="T2" fmla="*/ 0 256 1"/>
                <a:gd name="T3" fmla="*/ 90 256 1"/>
                <a:gd name="G4" fmla="+- -8847361 T2 T3"/>
                <a:gd name="G5" fmla="*/ G4 2 1"/>
                <a:gd name="T4" fmla="*/ 90 256 1"/>
                <a:gd name="T5" fmla="*/ 0 256 1"/>
                <a:gd name="G6" fmla="+- -8847361 T4 T5"/>
                <a:gd name="G7" fmla="*/ G6 2 1"/>
                <a:gd name="G8" fmla="abs -884736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2811"/>
                <a:gd name="G18" fmla="*/ 2811 1 2"/>
                <a:gd name="G19" fmla="+- G18 5400 0"/>
                <a:gd name="G20" fmla="cos G19 -8847361"/>
                <a:gd name="G21" fmla="sin G19 -8847361"/>
                <a:gd name="G22" fmla="+- G20 10800 0"/>
                <a:gd name="G23" fmla="+- G21 10800 0"/>
                <a:gd name="G24" fmla="+- 10800 0 G20"/>
                <a:gd name="G25" fmla="+- 2811 10800 0"/>
                <a:gd name="G26" fmla="?: G9 G17 G25"/>
                <a:gd name="G27" fmla="?: G9 0 21600"/>
                <a:gd name="G28" fmla="cos 10800 -8847361"/>
                <a:gd name="G29" fmla="sin 10800 -8847361"/>
                <a:gd name="G30" fmla="sin 2811 -8847361"/>
                <a:gd name="G31" fmla="+- G28 10800 0"/>
                <a:gd name="G32" fmla="+- G29 10800 0"/>
                <a:gd name="G33" fmla="+- G30 10800 0"/>
                <a:gd name="G34" fmla="?: G4 0 G31"/>
                <a:gd name="G35" fmla="?: -8847361 G34 0"/>
                <a:gd name="G36" fmla="?: G6 G35 G31"/>
                <a:gd name="G37" fmla="+- 21600 0 G36"/>
                <a:gd name="G38" fmla="?: G4 0 G33"/>
                <a:gd name="G39" fmla="?: -884736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987 w 21600"/>
                <a:gd name="T15" fmla="*/ 5987 h 21600"/>
                <a:gd name="T16" fmla="*/ 10800 w 21600"/>
                <a:gd name="T17" fmla="*/ 7989 h 21600"/>
                <a:gd name="T18" fmla="*/ 15613 w 21600"/>
                <a:gd name="T19" fmla="*/ 5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12" y="8812"/>
                  </a:moveTo>
                  <a:cubicBezTo>
                    <a:pt x="9339" y="8285"/>
                    <a:pt x="10054" y="7988"/>
                    <a:pt x="10800" y="7989"/>
                  </a:cubicBezTo>
                  <a:cubicBezTo>
                    <a:pt x="11545" y="7989"/>
                    <a:pt x="12260" y="8285"/>
                    <a:pt x="12787" y="8812"/>
                  </a:cubicBezTo>
                  <a:lnTo>
                    <a:pt x="18436" y="3163"/>
                  </a:lnTo>
                  <a:cubicBezTo>
                    <a:pt x="16411" y="1137"/>
                    <a:pt x="13664" y="-1"/>
                    <a:pt x="10799" y="0"/>
                  </a:cubicBezTo>
                  <a:cubicBezTo>
                    <a:pt x="7935" y="0"/>
                    <a:pt x="5188" y="1137"/>
                    <a:pt x="3163" y="316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2" name="グループ化 451"/>
            <p:cNvGrpSpPr/>
            <p:nvPr/>
          </p:nvGrpSpPr>
          <p:grpSpPr>
            <a:xfrm>
              <a:off x="2237090" y="5203164"/>
              <a:ext cx="1628775" cy="919825"/>
              <a:chOff x="2237090" y="5203164"/>
              <a:chExt cx="1628775" cy="919825"/>
            </a:xfrm>
            <a:grpFill/>
          </p:grpSpPr>
          <p:sp>
            <p:nvSpPr>
              <p:cNvPr id="453" name="Rectangle 554"/>
              <p:cNvSpPr>
                <a:spLocks noChangeArrowheads="1"/>
              </p:cNvSpPr>
              <p:nvPr/>
            </p:nvSpPr>
            <p:spPr bwMode="auto">
              <a:xfrm>
                <a:off x="3563138" y="5263968"/>
                <a:ext cx="81503" cy="120315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4" name="Rectangle 555"/>
              <p:cNvSpPr>
                <a:spLocks noChangeArrowheads="1"/>
              </p:cNvSpPr>
              <p:nvPr/>
            </p:nvSpPr>
            <p:spPr bwMode="auto">
              <a:xfrm>
                <a:off x="3523033" y="5404982"/>
                <a:ext cx="161713" cy="60804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5" name="Rectangle 556"/>
              <p:cNvSpPr>
                <a:spLocks noChangeArrowheads="1"/>
              </p:cNvSpPr>
              <p:nvPr/>
            </p:nvSpPr>
            <p:spPr bwMode="auto">
              <a:xfrm>
                <a:off x="2256496" y="5767220"/>
                <a:ext cx="142308" cy="326014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" name="Rectangle 557"/>
              <p:cNvSpPr>
                <a:spLocks noChangeArrowheads="1"/>
              </p:cNvSpPr>
              <p:nvPr/>
            </p:nvSpPr>
            <p:spPr bwMode="auto">
              <a:xfrm rot="5400000">
                <a:off x="3062474" y="4963829"/>
                <a:ext cx="141014" cy="1385558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" name="Rectangle 558"/>
              <p:cNvSpPr>
                <a:spLocks noChangeArrowheads="1"/>
              </p:cNvSpPr>
              <p:nvPr/>
            </p:nvSpPr>
            <p:spPr bwMode="auto">
              <a:xfrm>
                <a:off x="3825760" y="5545996"/>
                <a:ext cx="20699" cy="221224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Rectangle 559"/>
              <p:cNvSpPr>
                <a:spLocks noChangeArrowheads="1"/>
              </p:cNvSpPr>
              <p:nvPr/>
            </p:nvSpPr>
            <p:spPr bwMode="auto">
              <a:xfrm>
                <a:off x="3846459" y="5504598"/>
                <a:ext cx="19406" cy="302727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" name="Rectangle 560"/>
              <p:cNvSpPr>
                <a:spLocks noChangeArrowheads="1"/>
              </p:cNvSpPr>
              <p:nvPr/>
            </p:nvSpPr>
            <p:spPr bwMode="auto">
              <a:xfrm>
                <a:off x="3503628" y="5445087"/>
                <a:ext cx="201818" cy="221224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Oval 561"/>
              <p:cNvSpPr>
                <a:spLocks noChangeArrowheads="1"/>
              </p:cNvSpPr>
              <p:nvPr/>
            </p:nvSpPr>
            <p:spPr bwMode="auto">
              <a:xfrm>
                <a:off x="3442823" y="5545996"/>
                <a:ext cx="322133" cy="221224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" name="AutoShape 562"/>
              <p:cNvSpPr>
                <a:spLocks noChangeArrowheads="1"/>
              </p:cNvSpPr>
              <p:nvPr/>
            </p:nvSpPr>
            <p:spPr bwMode="auto">
              <a:xfrm>
                <a:off x="3482928" y="5344178"/>
                <a:ext cx="241923" cy="80210"/>
              </a:xfrm>
              <a:prstGeom prst="roundRect">
                <a:avLst>
                  <a:gd name="adj" fmla="val 38051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AutoShape 568"/>
              <p:cNvSpPr>
                <a:spLocks noChangeArrowheads="1"/>
              </p:cNvSpPr>
              <p:nvPr/>
            </p:nvSpPr>
            <p:spPr bwMode="auto">
              <a:xfrm>
                <a:off x="2237090" y="6082884"/>
                <a:ext cx="181119" cy="4010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AutoShape 569"/>
              <p:cNvSpPr>
                <a:spLocks noChangeArrowheads="1"/>
              </p:cNvSpPr>
              <p:nvPr/>
            </p:nvSpPr>
            <p:spPr bwMode="auto">
              <a:xfrm>
                <a:off x="3301809" y="5545996"/>
                <a:ext cx="80210" cy="221224"/>
              </a:xfrm>
              <a:prstGeom prst="roundRect">
                <a:avLst>
                  <a:gd name="adj" fmla="val 41593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AutoShape 570"/>
              <p:cNvSpPr>
                <a:spLocks noChangeArrowheads="1"/>
              </p:cNvSpPr>
              <p:nvPr/>
            </p:nvSpPr>
            <p:spPr bwMode="auto">
              <a:xfrm>
                <a:off x="3482928" y="5203164"/>
                <a:ext cx="323426" cy="81503"/>
              </a:xfrm>
              <a:prstGeom prst="roundRect">
                <a:avLst>
                  <a:gd name="adj" fmla="val 35213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AutoShape 571"/>
              <p:cNvSpPr>
                <a:spLocks noChangeArrowheads="1"/>
              </p:cNvSpPr>
              <p:nvPr/>
            </p:nvSpPr>
            <p:spPr bwMode="auto">
              <a:xfrm>
                <a:off x="3402718" y="5203164"/>
                <a:ext cx="322133" cy="81503"/>
              </a:xfrm>
              <a:prstGeom prst="roundRect">
                <a:avLst>
                  <a:gd name="adj" fmla="val 35213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2" name="AutoShape 577"/>
              <p:cNvSpPr>
                <a:spLocks noChangeArrowheads="1"/>
              </p:cNvSpPr>
              <p:nvPr/>
            </p:nvSpPr>
            <p:spPr bwMode="auto">
              <a:xfrm>
                <a:off x="3382019" y="5707709"/>
                <a:ext cx="100909" cy="194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3" name="AutoShape 578"/>
              <p:cNvSpPr>
                <a:spLocks noChangeArrowheads="1"/>
              </p:cNvSpPr>
              <p:nvPr/>
            </p:nvSpPr>
            <p:spPr bwMode="auto">
              <a:xfrm>
                <a:off x="3724851" y="5707709"/>
                <a:ext cx="100909" cy="1940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4" name="Rectangle 579"/>
              <p:cNvSpPr>
                <a:spLocks noChangeArrowheads="1"/>
              </p:cNvSpPr>
              <p:nvPr/>
            </p:nvSpPr>
            <p:spPr bwMode="auto">
              <a:xfrm>
                <a:off x="3563138" y="5284667"/>
                <a:ext cx="81503" cy="19406"/>
              </a:xfrm>
              <a:prstGeom prst="rect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020883" y="5199606"/>
            <a:ext cx="1628775" cy="919825"/>
            <a:chOff x="6020883" y="5199606"/>
            <a:chExt cx="1628775" cy="919825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6020883" y="5199606"/>
              <a:ext cx="1628775" cy="919825"/>
              <a:chOff x="2237090" y="5203164"/>
              <a:chExt cx="1628775" cy="919825"/>
            </a:xfrm>
            <a:solidFill>
              <a:schemeClr val="tx1"/>
            </a:solidFill>
          </p:grpSpPr>
          <p:sp>
            <p:nvSpPr>
              <p:cNvPr id="549" name="AutoShape 567"/>
              <p:cNvSpPr>
                <a:spLocks noChangeArrowheads="1"/>
              </p:cNvSpPr>
              <p:nvPr/>
            </p:nvSpPr>
            <p:spPr bwMode="auto">
              <a:xfrm rot="18900000">
                <a:off x="2256496" y="5586101"/>
                <a:ext cx="382937" cy="381643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0" name="グループ化 549"/>
              <p:cNvGrpSpPr/>
              <p:nvPr/>
            </p:nvGrpSpPr>
            <p:grpSpPr>
              <a:xfrm>
                <a:off x="2237090" y="5203164"/>
                <a:ext cx="1628775" cy="919825"/>
                <a:chOff x="2237090" y="5203164"/>
                <a:chExt cx="1628775" cy="919825"/>
              </a:xfrm>
              <a:grpFill/>
            </p:grpSpPr>
            <p:sp>
              <p:nvSpPr>
                <p:cNvPr id="551" name="Rectangle 554"/>
                <p:cNvSpPr>
                  <a:spLocks noChangeArrowheads="1"/>
                </p:cNvSpPr>
                <p:nvPr/>
              </p:nvSpPr>
              <p:spPr bwMode="auto">
                <a:xfrm>
                  <a:off x="3563138" y="5263968"/>
                  <a:ext cx="81503" cy="120315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2" name="Rectangle 555"/>
                <p:cNvSpPr>
                  <a:spLocks noChangeArrowheads="1"/>
                </p:cNvSpPr>
                <p:nvPr/>
              </p:nvSpPr>
              <p:spPr bwMode="auto">
                <a:xfrm>
                  <a:off x="3523033" y="5404982"/>
                  <a:ext cx="161713" cy="6080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3" name="Rectangle 556"/>
                <p:cNvSpPr>
                  <a:spLocks noChangeArrowheads="1"/>
                </p:cNvSpPr>
                <p:nvPr/>
              </p:nvSpPr>
              <p:spPr bwMode="auto">
                <a:xfrm>
                  <a:off x="2256496" y="5767220"/>
                  <a:ext cx="142308" cy="32601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" name="Rectangle 557"/>
                <p:cNvSpPr>
                  <a:spLocks noChangeArrowheads="1"/>
                </p:cNvSpPr>
                <p:nvPr/>
              </p:nvSpPr>
              <p:spPr bwMode="auto">
                <a:xfrm rot="5400000">
                  <a:off x="3062474" y="4963829"/>
                  <a:ext cx="141014" cy="1385558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" name="Rectangle 558"/>
                <p:cNvSpPr>
                  <a:spLocks noChangeArrowheads="1"/>
                </p:cNvSpPr>
                <p:nvPr/>
              </p:nvSpPr>
              <p:spPr bwMode="auto">
                <a:xfrm>
                  <a:off x="3825760" y="5545996"/>
                  <a:ext cx="20699" cy="22122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" name="Rectangle 559"/>
                <p:cNvSpPr>
                  <a:spLocks noChangeArrowheads="1"/>
                </p:cNvSpPr>
                <p:nvPr/>
              </p:nvSpPr>
              <p:spPr bwMode="auto">
                <a:xfrm>
                  <a:off x="3846459" y="5504598"/>
                  <a:ext cx="19406" cy="302727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" name="Rectangle 560"/>
                <p:cNvSpPr>
                  <a:spLocks noChangeArrowheads="1"/>
                </p:cNvSpPr>
                <p:nvPr/>
              </p:nvSpPr>
              <p:spPr bwMode="auto">
                <a:xfrm>
                  <a:off x="3503628" y="5445087"/>
                  <a:ext cx="201818" cy="221224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" name="Oval 561"/>
                <p:cNvSpPr>
                  <a:spLocks noChangeArrowheads="1"/>
                </p:cNvSpPr>
                <p:nvPr/>
              </p:nvSpPr>
              <p:spPr bwMode="auto">
                <a:xfrm>
                  <a:off x="3442823" y="5545996"/>
                  <a:ext cx="322133" cy="221224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" name="AutoShape 562"/>
                <p:cNvSpPr>
                  <a:spLocks noChangeArrowheads="1"/>
                </p:cNvSpPr>
                <p:nvPr/>
              </p:nvSpPr>
              <p:spPr bwMode="auto">
                <a:xfrm>
                  <a:off x="3482928" y="5344178"/>
                  <a:ext cx="241923" cy="80210"/>
                </a:xfrm>
                <a:prstGeom prst="roundRect">
                  <a:avLst>
                    <a:gd name="adj" fmla="val 38051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" name="AutoShape 568"/>
                <p:cNvSpPr>
                  <a:spLocks noChangeArrowheads="1"/>
                </p:cNvSpPr>
                <p:nvPr/>
              </p:nvSpPr>
              <p:spPr bwMode="auto">
                <a:xfrm>
                  <a:off x="2237090" y="6082884"/>
                  <a:ext cx="181119" cy="4010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" name="AutoShape 569"/>
                <p:cNvSpPr>
                  <a:spLocks noChangeArrowheads="1"/>
                </p:cNvSpPr>
                <p:nvPr/>
              </p:nvSpPr>
              <p:spPr bwMode="auto">
                <a:xfrm>
                  <a:off x="3301809" y="5545996"/>
                  <a:ext cx="80210" cy="221224"/>
                </a:xfrm>
                <a:prstGeom prst="roundRect">
                  <a:avLst>
                    <a:gd name="adj" fmla="val 4159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" name="AutoShape 570"/>
                <p:cNvSpPr>
                  <a:spLocks noChangeArrowheads="1"/>
                </p:cNvSpPr>
                <p:nvPr/>
              </p:nvSpPr>
              <p:spPr bwMode="auto">
                <a:xfrm>
                  <a:off x="3482928" y="5203164"/>
                  <a:ext cx="323426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" name="AutoShape 571"/>
                <p:cNvSpPr>
                  <a:spLocks noChangeArrowheads="1"/>
                </p:cNvSpPr>
                <p:nvPr/>
              </p:nvSpPr>
              <p:spPr bwMode="auto">
                <a:xfrm>
                  <a:off x="3402718" y="5203164"/>
                  <a:ext cx="322133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" name="AutoShape 577"/>
                <p:cNvSpPr>
                  <a:spLocks noChangeArrowheads="1"/>
                </p:cNvSpPr>
                <p:nvPr/>
              </p:nvSpPr>
              <p:spPr bwMode="auto">
                <a:xfrm>
                  <a:off x="3382019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5" name="AutoShape 578"/>
                <p:cNvSpPr>
                  <a:spLocks noChangeArrowheads="1"/>
                </p:cNvSpPr>
                <p:nvPr/>
              </p:nvSpPr>
              <p:spPr bwMode="auto">
                <a:xfrm>
                  <a:off x="3724851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" name="Rectangle 579"/>
                <p:cNvSpPr>
                  <a:spLocks noChangeArrowheads="1"/>
                </p:cNvSpPr>
                <p:nvPr/>
              </p:nvSpPr>
              <p:spPr bwMode="auto">
                <a:xfrm>
                  <a:off x="3563138" y="5284667"/>
                  <a:ext cx="81503" cy="19406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7" name="Group 580"/>
            <p:cNvGrpSpPr>
              <a:grpSpLocks/>
            </p:cNvGrpSpPr>
            <p:nvPr/>
          </p:nvGrpSpPr>
          <p:grpSpPr bwMode="auto">
            <a:xfrm>
              <a:off x="6020883" y="5199606"/>
              <a:ext cx="1628775" cy="919825"/>
              <a:chOff x="1574" y="3464"/>
              <a:chExt cx="1259" cy="711"/>
            </a:xfrm>
          </p:grpSpPr>
          <p:sp>
            <p:nvSpPr>
              <p:cNvPr id="568" name="Rectangle 554"/>
              <p:cNvSpPr>
                <a:spLocks noChangeArrowheads="1"/>
              </p:cNvSpPr>
              <p:nvPr/>
            </p:nvSpPr>
            <p:spPr bwMode="auto">
              <a:xfrm>
                <a:off x="2599" y="3511"/>
                <a:ext cx="63" cy="93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9" name="Rectangle 555"/>
              <p:cNvSpPr>
                <a:spLocks noChangeArrowheads="1"/>
              </p:cNvSpPr>
              <p:nvPr/>
            </p:nvSpPr>
            <p:spPr bwMode="auto">
              <a:xfrm>
                <a:off x="2568" y="3620"/>
                <a:ext cx="125" cy="47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0" name="Rectangle 556"/>
              <p:cNvSpPr>
                <a:spLocks noChangeArrowheads="1"/>
              </p:cNvSpPr>
              <p:nvPr/>
            </p:nvSpPr>
            <p:spPr bwMode="auto">
              <a:xfrm>
                <a:off x="1589" y="3900"/>
                <a:ext cx="110" cy="25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1" name="Rectangle 557"/>
              <p:cNvSpPr>
                <a:spLocks noChangeArrowheads="1"/>
              </p:cNvSpPr>
              <p:nvPr/>
            </p:nvSpPr>
            <p:spPr bwMode="auto">
              <a:xfrm rot="5400000">
                <a:off x="2212" y="3279"/>
                <a:ext cx="109" cy="10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2" name="Rectangle 558"/>
              <p:cNvSpPr>
                <a:spLocks noChangeArrowheads="1"/>
              </p:cNvSpPr>
              <p:nvPr/>
            </p:nvSpPr>
            <p:spPr bwMode="auto">
              <a:xfrm>
                <a:off x="2802" y="3729"/>
                <a:ext cx="1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Rectangle 559"/>
              <p:cNvSpPr>
                <a:spLocks noChangeArrowheads="1"/>
              </p:cNvSpPr>
              <p:nvPr/>
            </p:nvSpPr>
            <p:spPr bwMode="auto">
              <a:xfrm>
                <a:off x="2818" y="3697"/>
                <a:ext cx="15" cy="23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4" name="Rectangle 560"/>
              <p:cNvSpPr>
                <a:spLocks noChangeArrowheads="1"/>
              </p:cNvSpPr>
              <p:nvPr/>
            </p:nvSpPr>
            <p:spPr bwMode="auto">
              <a:xfrm>
                <a:off x="2553" y="3651"/>
                <a:ext cx="15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" name="Oval 561"/>
              <p:cNvSpPr>
                <a:spLocks noChangeArrowheads="1"/>
              </p:cNvSpPr>
              <p:nvPr/>
            </p:nvSpPr>
            <p:spPr bwMode="auto">
              <a:xfrm>
                <a:off x="2506" y="3729"/>
                <a:ext cx="249" cy="171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6" name="AutoShape 562"/>
              <p:cNvSpPr>
                <a:spLocks noChangeArrowheads="1"/>
              </p:cNvSpPr>
              <p:nvPr/>
            </p:nvSpPr>
            <p:spPr bwMode="auto">
              <a:xfrm>
                <a:off x="2537" y="3573"/>
                <a:ext cx="187" cy="62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7" name="AutoShape 563"/>
              <p:cNvSpPr>
                <a:spLocks noChangeArrowheads="1"/>
              </p:cNvSpPr>
              <p:nvPr/>
            </p:nvSpPr>
            <p:spPr bwMode="auto">
              <a:xfrm>
                <a:off x="2584" y="3581"/>
                <a:ext cx="93" cy="47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8" name="AutoShape 564"/>
              <p:cNvSpPr>
                <a:spLocks noChangeArrowheads="1"/>
              </p:cNvSpPr>
              <p:nvPr/>
            </p:nvSpPr>
            <p:spPr bwMode="auto">
              <a:xfrm>
                <a:off x="253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" name="AutoShape 565"/>
              <p:cNvSpPr>
                <a:spLocks noChangeArrowheads="1"/>
              </p:cNvSpPr>
              <p:nvPr/>
            </p:nvSpPr>
            <p:spPr bwMode="auto">
              <a:xfrm>
                <a:off x="267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" name="Oval 566"/>
              <p:cNvSpPr>
                <a:spLocks noChangeArrowheads="1"/>
              </p:cNvSpPr>
              <p:nvPr/>
            </p:nvSpPr>
            <p:spPr bwMode="auto">
              <a:xfrm>
                <a:off x="2584" y="3744"/>
                <a:ext cx="93" cy="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" name="AutoShape 567"/>
              <p:cNvSpPr>
                <a:spLocks noChangeArrowheads="1"/>
              </p:cNvSpPr>
              <p:nvPr/>
            </p:nvSpPr>
            <p:spPr bwMode="auto">
              <a:xfrm rot="-2700000">
                <a:off x="1589" y="3760"/>
                <a:ext cx="296" cy="295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" name="AutoShape 568"/>
              <p:cNvSpPr>
                <a:spLocks noChangeArrowheads="1"/>
              </p:cNvSpPr>
              <p:nvPr/>
            </p:nvSpPr>
            <p:spPr bwMode="auto">
              <a:xfrm>
                <a:off x="1574" y="4144"/>
                <a:ext cx="140" cy="3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" name="AutoShape 569"/>
              <p:cNvSpPr>
                <a:spLocks noChangeArrowheads="1"/>
              </p:cNvSpPr>
              <p:nvPr/>
            </p:nvSpPr>
            <p:spPr bwMode="auto">
              <a:xfrm>
                <a:off x="2397" y="3729"/>
                <a:ext cx="62" cy="171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" name="AutoShape 570"/>
              <p:cNvSpPr>
                <a:spLocks noChangeArrowheads="1"/>
              </p:cNvSpPr>
              <p:nvPr/>
            </p:nvSpPr>
            <p:spPr bwMode="auto">
              <a:xfrm>
                <a:off x="2537" y="3464"/>
                <a:ext cx="250" cy="63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5" name="AutoShape 571"/>
              <p:cNvSpPr>
                <a:spLocks noChangeArrowheads="1"/>
              </p:cNvSpPr>
              <p:nvPr/>
            </p:nvSpPr>
            <p:spPr bwMode="auto">
              <a:xfrm>
                <a:off x="2475" y="3464"/>
                <a:ext cx="249" cy="63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6" name="AutoShape 572"/>
              <p:cNvSpPr>
                <a:spLocks noChangeArrowheads="1"/>
              </p:cNvSpPr>
              <p:nvPr/>
            </p:nvSpPr>
            <p:spPr bwMode="auto">
              <a:xfrm>
                <a:off x="2491" y="3469"/>
                <a:ext cx="218" cy="10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7" name="AutoShape 573"/>
              <p:cNvSpPr>
                <a:spLocks noChangeArrowheads="1"/>
              </p:cNvSpPr>
              <p:nvPr/>
            </p:nvSpPr>
            <p:spPr bwMode="auto">
              <a:xfrm>
                <a:off x="2412" y="3735"/>
                <a:ext cx="31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8" name="AutoShape 574"/>
              <p:cNvSpPr>
                <a:spLocks noChangeArrowheads="1"/>
              </p:cNvSpPr>
              <p:nvPr/>
            </p:nvSpPr>
            <p:spPr bwMode="auto">
              <a:xfrm rot="5400000">
                <a:off x="1535" y="3954"/>
                <a:ext cx="156" cy="1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" name="AutoShape 575"/>
              <p:cNvSpPr>
                <a:spLocks noChangeArrowheads="1"/>
              </p:cNvSpPr>
              <p:nvPr/>
            </p:nvSpPr>
            <p:spPr bwMode="auto">
              <a:xfrm>
                <a:off x="2740" y="3776"/>
                <a:ext cx="47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" name="AutoShape 576"/>
              <p:cNvSpPr>
                <a:spLocks noChangeArrowheads="1"/>
              </p:cNvSpPr>
              <p:nvPr/>
            </p:nvSpPr>
            <p:spPr bwMode="auto">
              <a:xfrm>
                <a:off x="2459" y="3776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AutoShape 577"/>
              <p:cNvSpPr>
                <a:spLocks noChangeArrowheads="1"/>
              </p:cNvSpPr>
              <p:nvPr/>
            </p:nvSpPr>
            <p:spPr bwMode="auto">
              <a:xfrm>
                <a:off x="2459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2" name="AutoShape 578"/>
              <p:cNvSpPr>
                <a:spLocks noChangeArrowheads="1"/>
              </p:cNvSpPr>
              <p:nvPr/>
            </p:nvSpPr>
            <p:spPr bwMode="auto">
              <a:xfrm>
                <a:off x="2724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3" name="Rectangle 579"/>
              <p:cNvSpPr>
                <a:spLocks noChangeArrowheads="1"/>
              </p:cNvSpPr>
              <p:nvPr/>
            </p:nvSpPr>
            <p:spPr bwMode="auto">
              <a:xfrm>
                <a:off x="2599" y="3527"/>
                <a:ext cx="63" cy="1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7887783" y="5199606"/>
            <a:ext cx="1628775" cy="919825"/>
            <a:chOff x="7887783" y="5199606"/>
            <a:chExt cx="1628775" cy="919825"/>
          </a:xfrm>
        </p:grpSpPr>
        <p:grpSp>
          <p:nvGrpSpPr>
            <p:cNvPr id="594" name="グループ化 593"/>
            <p:cNvGrpSpPr/>
            <p:nvPr/>
          </p:nvGrpSpPr>
          <p:grpSpPr>
            <a:xfrm>
              <a:off x="7887783" y="5199606"/>
              <a:ext cx="1628775" cy="919825"/>
              <a:chOff x="2237090" y="5203164"/>
              <a:chExt cx="1628775" cy="919825"/>
            </a:xfrm>
            <a:solidFill>
              <a:srgbClr val="0070C0"/>
            </a:solidFill>
          </p:grpSpPr>
          <p:sp>
            <p:nvSpPr>
              <p:cNvPr id="595" name="AutoShape 567"/>
              <p:cNvSpPr>
                <a:spLocks noChangeArrowheads="1"/>
              </p:cNvSpPr>
              <p:nvPr/>
            </p:nvSpPr>
            <p:spPr bwMode="auto">
              <a:xfrm rot="18900000">
                <a:off x="2256496" y="5586101"/>
                <a:ext cx="382937" cy="381643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6" name="グループ化 595"/>
              <p:cNvGrpSpPr/>
              <p:nvPr/>
            </p:nvGrpSpPr>
            <p:grpSpPr>
              <a:xfrm>
                <a:off x="2237090" y="5203164"/>
                <a:ext cx="1628775" cy="919825"/>
                <a:chOff x="2237090" y="5203164"/>
                <a:chExt cx="1628775" cy="919825"/>
              </a:xfrm>
              <a:grpFill/>
            </p:grpSpPr>
            <p:sp>
              <p:nvSpPr>
                <p:cNvPr id="597" name="Rectangle 554"/>
                <p:cNvSpPr>
                  <a:spLocks noChangeArrowheads="1"/>
                </p:cNvSpPr>
                <p:nvPr/>
              </p:nvSpPr>
              <p:spPr bwMode="auto">
                <a:xfrm>
                  <a:off x="3563138" y="5263968"/>
                  <a:ext cx="81503" cy="120315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" name="Rectangle 555"/>
                <p:cNvSpPr>
                  <a:spLocks noChangeArrowheads="1"/>
                </p:cNvSpPr>
                <p:nvPr/>
              </p:nvSpPr>
              <p:spPr bwMode="auto">
                <a:xfrm>
                  <a:off x="3523033" y="5404982"/>
                  <a:ext cx="161713" cy="60804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9" name="Rectangle 556"/>
                <p:cNvSpPr>
                  <a:spLocks noChangeArrowheads="1"/>
                </p:cNvSpPr>
                <p:nvPr/>
              </p:nvSpPr>
              <p:spPr bwMode="auto">
                <a:xfrm>
                  <a:off x="2256496" y="5767220"/>
                  <a:ext cx="142308" cy="326014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0" name="Rectangle 557"/>
                <p:cNvSpPr>
                  <a:spLocks noChangeArrowheads="1"/>
                </p:cNvSpPr>
                <p:nvPr/>
              </p:nvSpPr>
              <p:spPr bwMode="auto">
                <a:xfrm rot="5400000">
                  <a:off x="3062474" y="4963829"/>
                  <a:ext cx="141014" cy="1385558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1" name="Rectangle 558"/>
                <p:cNvSpPr>
                  <a:spLocks noChangeArrowheads="1"/>
                </p:cNvSpPr>
                <p:nvPr/>
              </p:nvSpPr>
              <p:spPr bwMode="auto">
                <a:xfrm>
                  <a:off x="3825760" y="5545996"/>
                  <a:ext cx="20699" cy="221224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2" name="Rectangle 559"/>
                <p:cNvSpPr>
                  <a:spLocks noChangeArrowheads="1"/>
                </p:cNvSpPr>
                <p:nvPr/>
              </p:nvSpPr>
              <p:spPr bwMode="auto">
                <a:xfrm>
                  <a:off x="3846459" y="5504598"/>
                  <a:ext cx="19406" cy="302727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3" name="Rectangle 560"/>
                <p:cNvSpPr>
                  <a:spLocks noChangeArrowheads="1"/>
                </p:cNvSpPr>
                <p:nvPr/>
              </p:nvSpPr>
              <p:spPr bwMode="auto">
                <a:xfrm>
                  <a:off x="3503628" y="5445087"/>
                  <a:ext cx="201818" cy="221224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4" name="Oval 561"/>
                <p:cNvSpPr>
                  <a:spLocks noChangeArrowheads="1"/>
                </p:cNvSpPr>
                <p:nvPr/>
              </p:nvSpPr>
              <p:spPr bwMode="auto">
                <a:xfrm>
                  <a:off x="3442823" y="5545996"/>
                  <a:ext cx="322133" cy="221224"/>
                </a:xfrm>
                <a:prstGeom prst="ellipse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5" name="AutoShape 562"/>
                <p:cNvSpPr>
                  <a:spLocks noChangeArrowheads="1"/>
                </p:cNvSpPr>
                <p:nvPr/>
              </p:nvSpPr>
              <p:spPr bwMode="auto">
                <a:xfrm>
                  <a:off x="3482928" y="5344178"/>
                  <a:ext cx="241923" cy="80210"/>
                </a:xfrm>
                <a:prstGeom prst="roundRect">
                  <a:avLst>
                    <a:gd name="adj" fmla="val 38051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6" name="AutoShape 568"/>
                <p:cNvSpPr>
                  <a:spLocks noChangeArrowheads="1"/>
                </p:cNvSpPr>
                <p:nvPr/>
              </p:nvSpPr>
              <p:spPr bwMode="auto">
                <a:xfrm>
                  <a:off x="2237090" y="6082884"/>
                  <a:ext cx="181119" cy="4010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" name="AutoShape 569"/>
                <p:cNvSpPr>
                  <a:spLocks noChangeArrowheads="1"/>
                </p:cNvSpPr>
                <p:nvPr/>
              </p:nvSpPr>
              <p:spPr bwMode="auto">
                <a:xfrm>
                  <a:off x="3301809" y="5545996"/>
                  <a:ext cx="80210" cy="221224"/>
                </a:xfrm>
                <a:prstGeom prst="roundRect">
                  <a:avLst>
                    <a:gd name="adj" fmla="val 41593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8" name="AutoShape 570"/>
                <p:cNvSpPr>
                  <a:spLocks noChangeArrowheads="1"/>
                </p:cNvSpPr>
                <p:nvPr/>
              </p:nvSpPr>
              <p:spPr bwMode="auto">
                <a:xfrm>
                  <a:off x="3482928" y="5203164"/>
                  <a:ext cx="323426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9" name="AutoShape 571"/>
                <p:cNvSpPr>
                  <a:spLocks noChangeArrowheads="1"/>
                </p:cNvSpPr>
                <p:nvPr/>
              </p:nvSpPr>
              <p:spPr bwMode="auto">
                <a:xfrm>
                  <a:off x="3402718" y="5203164"/>
                  <a:ext cx="322133" cy="81503"/>
                </a:xfrm>
                <a:prstGeom prst="roundRect">
                  <a:avLst>
                    <a:gd name="adj" fmla="val 35213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0" name="AutoShape 577"/>
                <p:cNvSpPr>
                  <a:spLocks noChangeArrowheads="1"/>
                </p:cNvSpPr>
                <p:nvPr/>
              </p:nvSpPr>
              <p:spPr bwMode="auto">
                <a:xfrm>
                  <a:off x="3382019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1" name="AutoShape 578"/>
                <p:cNvSpPr>
                  <a:spLocks noChangeArrowheads="1"/>
                </p:cNvSpPr>
                <p:nvPr/>
              </p:nvSpPr>
              <p:spPr bwMode="auto">
                <a:xfrm>
                  <a:off x="3724851" y="5707709"/>
                  <a:ext cx="100909" cy="1940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2" name="Rectangle 579"/>
                <p:cNvSpPr>
                  <a:spLocks noChangeArrowheads="1"/>
                </p:cNvSpPr>
                <p:nvPr/>
              </p:nvSpPr>
              <p:spPr bwMode="auto">
                <a:xfrm>
                  <a:off x="3563138" y="5284667"/>
                  <a:ext cx="81503" cy="19406"/>
                </a:xfrm>
                <a:prstGeom prst="rect">
                  <a:avLst/>
                </a:prstGeom>
                <a:grpFill/>
                <a:ln w="57150">
                  <a:solidFill>
                    <a:srgbClr val="0070C0"/>
                  </a:solidFill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3" name="Group 580"/>
            <p:cNvGrpSpPr>
              <a:grpSpLocks/>
            </p:cNvGrpSpPr>
            <p:nvPr/>
          </p:nvGrpSpPr>
          <p:grpSpPr bwMode="auto">
            <a:xfrm>
              <a:off x="7887783" y="5199606"/>
              <a:ext cx="1628775" cy="919825"/>
              <a:chOff x="1574" y="3464"/>
              <a:chExt cx="1259" cy="711"/>
            </a:xfrm>
          </p:grpSpPr>
          <p:sp>
            <p:nvSpPr>
              <p:cNvPr id="614" name="Rectangle 554"/>
              <p:cNvSpPr>
                <a:spLocks noChangeArrowheads="1"/>
              </p:cNvSpPr>
              <p:nvPr/>
            </p:nvSpPr>
            <p:spPr bwMode="auto">
              <a:xfrm>
                <a:off x="2599" y="3511"/>
                <a:ext cx="63" cy="93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" name="Rectangle 555"/>
              <p:cNvSpPr>
                <a:spLocks noChangeArrowheads="1"/>
              </p:cNvSpPr>
              <p:nvPr/>
            </p:nvSpPr>
            <p:spPr bwMode="auto">
              <a:xfrm>
                <a:off x="2568" y="3620"/>
                <a:ext cx="125" cy="47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" name="Rectangle 556"/>
              <p:cNvSpPr>
                <a:spLocks noChangeArrowheads="1"/>
              </p:cNvSpPr>
              <p:nvPr/>
            </p:nvSpPr>
            <p:spPr bwMode="auto">
              <a:xfrm>
                <a:off x="1589" y="3900"/>
                <a:ext cx="110" cy="25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" name="Rectangle 557"/>
              <p:cNvSpPr>
                <a:spLocks noChangeArrowheads="1"/>
              </p:cNvSpPr>
              <p:nvPr/>
            </p:nvSpPr>
            <p:spPr bwMode="auto">
              <a:xfrm rot="5400000">
                <a:off x="2212" y="3279"/>
                <a:ext cx="109" cy="10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" name="Rectangle 558"/>
              <p:cNvSpPr>
                <a:spLocks noChangeArrowheads="1"/>
              </p:cNvSpPr>
              <p:nvPr/>
            </p:nvSpPr>
            <p:spPr bwMode="auto">
              <a:xfrm>
                <a:off x="2802" y="3729"/>
                <a:ext cx="1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" name="Rectangle 559"/>
              <p:cNvSpPr>
                <a:spLocks noChangeArrowheads="1"/>
              </p:cNvSpPr>
              <p:nvPr/>
            </p:nvSpPr>
            <p:spPr bwMode="auto">
              <a:xfrm>
                <a:off x="2818" y="3697"/>
                <a:ext cx="15" cy="23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" name="Rectangle 560"/>
              <p:cNvSpPr>
                <a:spLocks noChangeArrowheads="1"/>
              </p:cNvSpPr>
              <p:nvPr/>
            </p:nvSpPr>
            <p:spPr bwMode="auto">
              <a:xfrm>
                <a:off x="2553" y="3651"/>
                <a:ext cx="156" cy="1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" name="Oval 561"/>
              <p:cNvSpPr>
                <a:spLocks noChangeArrowheads="1"/>
              </p:cNvSpPr>
              <p:nvPr/>
            </p:nvSpPr>
            <p:spPr bwMode="auto">
              <a:xfrm>
                <a:off x="2506" y="3729"/>
                <a:ext cx="249" cy="171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" name="AutoShape 562"/>
              <p:cNvSpPr>
                <a:spLocks noChangeArrowheads="1"/>
              </p:cNvSpPr>
              <p:nvPr/>
            </p:nvSpPr>
            <p:spPr bwMode="auto">
              <a:xfrm>
                <a:off x="2537" y="3573"/>
                <a:ext cx="187" cy="62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" name="AutoShape 563"/>
              <p:cNvSpPr>
                <a:spLocks noChangeArrowheads="1"/>
              </p:cNvSpPr>
              <p:nvPr/>
            </p:nvSpPr>
            <p:spPr bwMode="auto">
              <a:xfrm>
                <a:off x="2584" y="3581"/>
                <a:ext cx="93" cy="47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" name="AutoShape 564"/>
              <p:cNvSpPr>
                <a:spLocks noChangeArrowheads="1"/>
              </p:cNvSpPr>
              <p:nvPr/>
            </p:nvSpPr>
            <p:spPr bwMode="auto">
              <a:xfrm>
                <a:off x="253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" name="AutoShape 565"/>
              <p:cNvSpPr>
                <a:spLocks noChangeArrowheads="1"/>
              </p:cNvSpPr>
              <p:nvPr/>
            </p:nvSpPr>
            <p:spPr bwMode="auto">
              <a:xfrm>
                <a:off x="2677" y="3581"/>
                <a:ext cx="47" cy="47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" name="Oval 566"/>
              <p:cNvSpPr>
                <a:spLocks noChangeArrowheads="1"/>
              </p:cNvSpPr>
              <p:nvPr/>
            </p:nvSpPr>
            <p:spPr bwMode="auto">
              <a:xfrm>
                <a:off x="2584" y="3744"/>
                <a:ext cx="93" cy="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" name="AutoShape 567"/>
              <p:cNvSpPr>
                <a:spLocks noChangeArrowheads="1"/>
              </p:cNvSpPr>
              <p:nvPr/>
            </p:nvSpPr>
            <p:spPr bwMode="auto">
              <a:xfrm rot="-2700000">
                <a:off x="1589" y="3760"/>
                <a:ext cx="296" cy="295"/>
              </a:xfrm>
              <a:custGeom>
                <a:avLst/>
                <a:gdLst>
                  <a:gd name="G0" fmla="+- 2811 0 0"/>
                  <a:gd name="G1" fmla="+- -8847361 0 0"/>
                  <a:gd name="G2" fmla="+- 0 0 -8847361"/>
                  <a:gd name="T0" fmla="*/ 0 256 1"/>
                  <a:gd name="T1" fmla="*/ 180 256 1"/>
                  <a:gd name="G3" fmla="+- -8847361 T0 T1"/>
                  <a:gd name="T2" fmla="*/ 0 256 1"/>
                  <a:gd name="T3" fmla="*/ 90 256 1"/>
                  <a:gd name="G4" fmla="+- -8847361 T2 T3"/>
                  <a:gd name="G5" fmla="*/ G4 2 1"/>
                  <a:gd name="T4" fmla="*/ 90 256 1"/>
                  <a:gd name="T5" fmla="*/ 0 256 1"/>
                  <a:gd name="G6" fmla="+- -8847361 T4 T5"/>
                  <a:gd name="G7" fmla="*/ G6 2 1"/>
                  <a:gd name="G8" fmla="abs -884736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811"/>
                  <a:gd name="G18" fmla="*/ 2811 1 2"/>
                  <a:gd name="G19" fmla="+- G18 5400 0"/>
                  <a:gd name="G20" fmla="cos G19 -8847361"/>
                  <a:gd name="G21" fmla="sin G19 -8847361"/>
                  <a:gd name="G22" fmla="+- G20 10800 0"/>
                  <a:gd name="G23" fmla="+- G21 10800 0"/>
                  <a:gd name="G24" fmla="+- 10800 0 G20"/>
                  <a:gd name="G25" fmla="+- 2811 10800 0"/>
                  <a:gd name="G26" fmla="?: G9 G17 G25"/>
                  <a:gd name="G27" fmla="?: G9 0 21600"/>
                  <a:gd name="G28" fmla="cos 10800 -8847361"/>
                  <a:gd name="G29" fmla="sin 10800 -8847361"/>
                  <a:gd name="G30" fmla="sin 2811 -884736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47361 G34 0"/>
                  <a:gd name="G36" fmla="?: G6 G35 G31"/>
                  <a:gd name="G37" fmla="+- 21600 0 G36"/>
                  <a:gd name="G38" fmla="?: G4 0 G33"/>
                  <a:gd name="G39" fmla="?: -884736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987 w 21600"/>
                  <a:gd name="T15" fmla="*/ 5987 h 21600"/>
                  <a:gd name="T16" fmla="*/ 10800 w 21600"/>
                  <a:gd name="T17" fmla="*/ 7989 h 21600"/>
                  <a:gd name="T18" fmla="*/ 15613 w 21600"/>
                  <a:gd name="T19" fmla="*/ 5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812" y="8812"/>
                    </a:moveTo>
                    <a:cubicBezTo>
                      <a:pt x="9339" y="8285"/>
                      <a:pt x="10054" y="7988"/>
                      <a:pt x="10800" y="7989"/>
                    </a:cubicBezTo>
                    <a:cubicBezTo>
                      <a:pt x="11545" y="7989"/>
                      <a:pt x="12260" y="8285"/>
                      <a:pt x="12787" y="8812"/>
                    </a:cubicBezTo>
                    <a:lnTo>
                      <a:pt x="18436" y="3163"/>
                    </a:lnTo>
                    <a:cubicBezTo>
                      <a:pt x="16411" y="1137"/>
                      <a:pt x="13664" y="-1"/>
                      <a:pt x="10799" y="0"/>
                    </a:cubicBezTo>
                    <a:cubicBezTo>
                      <a:pt x="7935" y="0"/>
                      <a:pt x="5188" y="1137"/>
                      <a:pt x="3163" y="3163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" name="AutoShape 568"/>
              <p:cNvSpPr>
                <a:spLocks noChangeArrowheads="1"/>
              </p:cNvSpPr>
              <p:nvPr/>
            </p:nvSpPr>
            <p:spPr bwMode="auto">
              <a:xfrm>
                <a:off x="1574" y="4144"/>
                <a:ext cx="140" cy="3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9" name="AutoShape 569"/>
              <p:cNvSpPr>
                <a:spLocks noChangeArrowheads="1"/>
              </p:cNvSpPr>
              <p:nvPr/>
            </p:nvSpPr>
            <p:spPr bwMode="auto">
              <a:xfrm>
                <a:off x="2397" y="3729"/>
                <a:ext cx="62" cy="171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0" name="AutoShape 570"/>
              <p:cNvSpPr>
                <a:spLocks noChangeArrowheads="1"/>
              </p:cNvSpPr>
              <p:nvPr/>
            </p:nvSpPr>
            <p:spPr bwMode="auto">
              <a:xfrm>
                <a:off x="2537" y="3464"/>
                <a:ext cx="250" cy="63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1" name="AutoShape 571"/>
              <p:cNvSpPr>
                <a:spLocks noChangeArrowheads="1"/>
              </p:cNvSpPr>
              <p:nvPr/>
            </p:nvSpPr>
            <p:spPr bwMode="auto">
              <a:xfrm>
                <a:off x="2475" y="3464"/>
                <a:ext cx="249" cy="63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2" name="AutoShape 572"/>
              <p:cNvSpPr>
                <a:spLocks noChangeArrowheads="1"/>
              </p:cNvSpPr>
              <p:nvPr/>
            </p:nvSpPr>
            <p:spPr bwMode="auto">
              <a:xfrm>
                <a:off x="2491" y="3469"/>
                <a:ext cx="218" cy="10"/>
              </a:xfrm>
              <a:prstGeom prst="roundRect">
                <a:avLst>
                  <a:gd name="adj" fmla="val 35213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AutoShape 573"/>
              <p:cNvSpPr>
                <a:spLocks noChangeArrowheads="1"/>
              </p:cNvSpPr>
              <p:nvPr/>
            </p:nvSpPr>
            <p:spPr bwMode="auto">
              <a:xfrm>
                <a:off x="2412" y="3735"/>
                <a:ext cx="31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4" name="AutoShape 574"/>
              <p:cNvSpPr>
                <a:spLocks noChangeArrowheads="1"/>
              </p:cNvSpPr>
              <p:nvPr/>
            </p:nvSpPr>
            <p:spPr bwMode="auto">
              <a:xfrm rot="5400000">
                <a:off x="1535" y="3954"/>
                <a:ext cx="156" cy="1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" name="AutoShape 575"/>
              <p:cNvSpPr>
                <a:spLocks noChangeArrowheads="1"/>
              </p:cNvSpPr>
              <p:nvPr/>
            </p:nvSpPr>
            <p:spPr bwMode="auto">
              <a:xfrm>
                <a:off x="2740" y="3776"/>
                <a:ext cx="47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" name="AutoShape 576"/>
              <p:cNvSpPr>
                <a:spLocks noChangeArrowheads="1"/>
              </p:cNvSpPr>
              <p:nvPr/>
            </p:nvSpPr>
            <p:spPr bwMode="auto">
              <a:xfrm>
                <a:off x="2459" y="3776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" name="AutoShape 577"/>
              <p:cNvSpPr>
                <a:spLocks noChangeArrowheads="1"/>
              </p:cNvSpPr>
              <p:nvPr/>
            </p:nvSpPr>
            <p:spPr bwMode="auto">
              <a:xfrm>
                <a:off x="2459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" name="AutoShape 578"/>
              <p:cNvSpPr>
                <a:spLocks noChangeArrowheads="1"/>
              </p:cNvSpPr>
              <p:nvPr/>
            </p:nvSpPr>
            <p:spPr bwMode="auto">
              <a:xfrm>
                <a:off x="2724" y="3854"/>
                <a:ext cx="78" cy="15"/>
              </a:xfrm>
              <a:prstGeom prst="roundRect">
                <a:avLst>
                  <a:gd name="adj" fmla="val 50000"/>
                </a:avLst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" name="Rectangle 579"/>
              <p:cNvSpPr>
                <a:spLocks noChangeArrowheads="1"/>
              </p:cNvSpPr>
              <p:nvPr/>
            </p:nvSpPr>
            <p:spPr bwMode="auto">
              <a:xfrm>
                <a:off x="2599" y="3527"/>
                <a:ext cx="63" cy="1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558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/>
          <p:cNvGrpSpPr/>
          <p:nvPr/>
        </p:nvGrpSpPr>
        <p:grpSpPr>
          <a:xfrm>
            <a:off x="643638" y="908720"/>
            <a:ext cx="1229550" cy="1539320"/>
            <a:chOff x="1757645" y="3244799"/>
            <a:chExt cx="1316676" cy="1648397"/>
          </a:xfrm>
        </p:grpSpPr>
        <p:sp>
          <p:nvSpPr>
            <p:cNvPr id="41" name="正方形/長方形 40"/>
            <p:cNvSpPr/>
            <p:nvPr/>
          </p:nvSpPr>
          <p:spPr bwMode="auto">
            <a:xfrm>
              <a:off x="2308712" y="3436262"/>
              <a:ext cx="152548" cy="2175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2444251" y="3474005"/>
              <a:ext cx="630070" cy="99004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2448091" y="3595177"/>
              <a:ext cx="477670" cy="7477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515053" y="3758905"/>
              <a:ext cx="287808" cy="4505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アーチ 30"/>
            <p:cNvSpPr/>
            <p:nvPr/>
          </p:nvSpPr>
          <p:spPr bwMode="auto">
            <a:xfrm>
              <a:off x="1788872" y="3792558"/>
              <a:ext cx="1100638" cy="1100638"/>
            </a:xfrm>
            <a:prstGeom prst="blockArc">
              <a:avLst>
                <a:gd name="adj1" fmla="val 10800000"/>
                <a:gd name="adj2" fmla="val 16165140"/>
                <a:gd name="adj3" fmla="val 34768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1788872" y="4322067"/>
              <a:ext cx="382828" cy="3566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 bwMode="auto">
            <a:xfrm>
              <a:off x="2125981" y="3792558"/>
              <a:ext cx="496145" cy="383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/>
            <p:nvPr/>
          </p:nvSpPr>
          <p:spPr bwMode="auto">
            <a:xfrm>
              <a:off x="2164322" y="3668352"/>
              <a:ext cx="445528" cy="300675"/>
            </a:xfrm>
            <a:prstGeom prst="roundRect">
              <a:avLst>
                <a:gd name="adj" fmla="val 42518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1757645" y="4644135"/>
              <a:ext cx="450050" cy="90010"/>
            </a:xfrm>
            <a:prstGeom prst="roundRect">
              <a:avLst>
                <a:gd name="adj" fmla="val 44886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片側の 2 つの角を切り取った四角形 38"/>
            <p:cNvSpPr/>
            <p:nvPr/>
          </p:nvSpPr>
          <p:spPr bwMode="auto">
            <a:xfrm>
              <a:off x="2263141" y="3595177"/>
              <a:ext cx="235722" cy="238868"/>
            </a:xfrm>
            <a:prstGeom prst="snip2Same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2216492" y="3738145"/>
              <a:ext cx="78305" cy="4571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 bwMode="auto">
            <a:xfrm>
              <a:off x="1904365" y="3984159"/>
              <a:ext cx="78305" cy="7848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 bwMode="auto">
            <a:xfrm>
              <a:off x="1821179" y="4262093"/>
              <a:ext cx="45719" cy="3412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 bwMode="auto">
            <a:xfrm>
              <a:off x="2270761" y="3792558"/>
              <a:ext cx="496145" cy="383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2308712" y="3474005"/>
              <a:ext cx="152548" cy="845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1948139" y="3244799"/>
              <a:ext cx="873340" cy="285318"/>
              <a:chOff x="2022907" y="3293985"/>
              <a:chExt cx="720262" cy="235308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2022907" y="3298821"/>
                <a:ext cx="720262" cy="230472"/>
                <a:chOff x="2069153" y="3342085"/>
                <a:chExt cx="574493" cy="183829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6" name="角丸四角形 55"/>
                <p:cNvSpPr/>
                <p:nvPr/>
              </p:nvSpPr>
              <p:spPr bwMode="auto">
                <a:xfrm rot="634196">
                  <a:off x="2069153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2171474" y="3390899"/>
                  <a:ext cx="277310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20965804" flipV="1">
                  <a:off x="2272374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円/楕円 58"/>
              <p:cNvSpPr/>
              <p:nvPr/>
            </p:nvSpPr>
            <p:spPr bwMode="auto">
              <a:xfrm>
                <a:off x="2255645" y="3293985"/>
                <a:ext cx="243218" cy="6603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2191745" y="3420307"/>
                <a:ext cx="7830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2516827" y="908720"/>
            <a:ext cx="1229550" cy="1539320"/>
            <a:chOff x="1757645" y="3244799"/>
            <a:chExt cx="1316676" cy="164839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正方形/長方形 63"/>
            <p:cNvSpPr/>
            <p:nvPr/>
          </p:nvSpPr>
          <p:spPr bwMode="auto">
            <a:xfrm>
              <a:off x="2308712" y="3436262"/>
              <a:ext cx="152548" cy="21752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2444251" y="3474005"/>
              <a:ext cx="630070" cy="99004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アーチ 67"/>
            <p:cNvSpPr/>
            <p:nvPr/>
          </p:nvSpPr>
          <p:spPr bwMode="auto">
            <a:xfrm>
              <a:off x="1788872" y="3792558"/>
              <a:ext cx="1100638" cy="1100638"/>
            </a:xfrm>
            <a:prstGeom prst="blockArc">
              <a:avLst>
                <a:gd name="adj1" fmla="val 10800000"/>
                <a:gd name="adj2" fmla="val 16165140"/>
                <a:gd name="adj3" fmla="val 347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正方形/長方形 68"/>
            <p:cNvSpPr/>
            <p:nvPr/>
          </p:nvSpPr>
          <p:spPr bwMode="auto">
            <a:xfrm>
              <a:off x="1788872" y="4322067"/>
              <a:ext cx="382828" cy="35661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2125981" y="3792558"/>
              <a:ext cx="496145" cy="383202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>
              <a:off x="2164322" y="3668352"/>
              <a:ext cx="445528" cy="300675"/>
            </a:xfrm>
            <a:prstGeom prst="roundRect">
              <a:avLst>
                <a:gd name="adj" fmla="val 4251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>
              <a:off x="1757645" y="4644135"/>
              <a:ext cx="450050" cy="90010"/>
            </a:xfrm>
            <a:prstGeom prst="roundRect">
              <a:avLst>
                <a:gd name="adj" fmla="val 448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片側の 2 つの角を切り取った四角形 72"/>
            <p:cNvSpPr/>
            <p:nvPr/>
          </p:nvSpPr>
          <p:spPr bwMode="auto">
            <a:xfrm>
              <a:off x="2263141" y="3595177"/>
              <a:ext cx="235722" cy="238868"/>
            </a:xfrm>
            <a:prstGeom prst="snip2Same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角丸四角形 76"/>
            <p:cNvSpPr/>
            <p:nvPr/>
          </p:nvSpPr>
          <p:spPr bwMode="auto">
            <a:xfrm>
              <a:off x="2270761" y="3792558"/>
              <a:ext cx="496145" cy="383202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 bwMode="auto">
            <a:xfrm>
              <a:off x="2308712" y="3474005"/>
              <a:ext cx="152548" cy="84536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1948139" y="3244799"/>
              <a:ext cx="873340" cy="285318"/>
              <a:chOff x="2022907" y="3293985"/>
              <a:chExt cx="720262" cy="235308"/>
            </a:xfrm>
            <a:grpFill/>
          </p:grpSpPr>
          <p:grpSp>
            <p:nvGrpSpPr>
              <p:cNvPr id="80" name="グループ化 79"/>
              <p:cNvGrpSpPr/>
              <p:nvPr/>
            </p:nvGrpSpPr>
            <p:grpSpPr>
              <a:xfrm>
                <a:off x="2022907" y="3298821"/>
                <a:ext cx="720262" cy="230472"/>
                <a:chOff x="2069153" y="3342085"/>
                <a:chExt cx="574493" cy="183829"/>
              </a:xfrm>
              <a:grpFill/>
            </p:grpSpPr>
            <p:sp>
              <p:nvSpPr>
                <p:cNvPr id="83" name="角丸四角形 82"/>
                <p:cNvSpPr/>
                <p:nvPr/>
              </p:nvSpPr>
              <p:spPr bwMode="auto">
                <a:xfrm rot="634196">
                  <a:off x="2069153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2171474" y="3390899"/>
                  <a:ext cx="277310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 rot="20965804" flipV="1">
                  <a:off x="2272374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円/楕円 80"/>
              <p:cNvSpPr/>
              <p:nvPr/>
            </p:nvSpPr>
            <p:spPr bwMode="auto">
              <a:xfrm>
                <a:off x="2255645" y="3293985"/>
                <a:ext cx="243218" cy="6603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399568" y="2747694"/>
            <a:ext cx="1606349" cy="1350329"/>
            <a:chOff x="407495" y="936912"/>
            <a:chExt cx="1606349" cy="1350329"/>
          </a:xfrm>
        </p:grpSpPr>
        <p:sp>
          <p:nvSpPr>
            <p:cNvPr id="13" name="Rectangle 596"/>
            <p:cNvSpPr>
              <a:spLocks noChangeArrowheads="1"/>
            </p:cNvSpPr>
            <p:nvPr/>
          </p:nvSpPr>
          <p:spPr bwMode="auto">
            <a:xfrm>
              <a:off x="1338679" y="1002617"/>
              <a:ext cx="65703" cy="319456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Group 601"/>
            <p:cNvGrpSpPr>
              <a:grpSpLocks/>
            </p:cNvGrpSpPr>
            <p:nvPr/>
          </p:nvGrpSpPr>
          <p:grpSpPr bwMode="auto">
            <a:xfrm>
              <a:off x="1048676" y="936912"/>
              <a:ext cx="643446" cy="129143"/>
              <a:chOff x="2751" y="3294"/>
              <a:chExt cx="284" cy="57"/>
            </a:xfrm>
            <a:solidFill>
              <a:srgbClr val="FF0000"/>
            </a:solidFill>
          </p:grpSpPr>
          <p:sp>
            <p:nvSpPr>
              <p:cNvPr id="90" name="Rectangle 600"/>
              <p:cNvSpPr>
                <a:spLocks noChangeArrowheads="1"/>
              </p:cNvSpPr>
              <p:nvPr/>
            </p:nvSpPr>
            <p:spPr bwMode="auto">
              <a:xfrm>
                <a:off x="2780" y="3308"/>
                <a:ext cx="227" cy="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597"/>
              <p:cNvSpPr>
                <a:spLocks noChangeArrowheads="1"/>
              </p:cNvSpPr>
              <p:nvPr/>
            </p:nvSpPr>
            <p:spPr bwMode="auto">
              <a:xfrm>
                <a:off x="2865" y="3294"/>
                <a:ext cx="57" cy="5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Oval 598"/>
              <p:cNvSpPr>
                <a:spLocks noChangeArrowheads="1"/>
              </p:cNvSpPr>
              <p:nvPr/>
            </p:nvSpPr>
            <p:spPr bwMode="auto">
              <a:xfrm>
                <a:off x="2751" y="3294"/>
                <a:ext cx="57" cy="5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599"/>
              <p:cNvSpPr>
                <a:spLocks noChangeArrowheads="1"/>
              </p:cNvSpPr>
              <p:nvPr/>
            </p:nvSpPr>
            <p:spPr bwMode="auto">
              <a:xfrm>
                <a:off x="2978" y="3294"/>
                <a:ext cx="57" cy="5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" name="Rectangle 586"/>
            <p:cNvSpPr>
              <a:spLocks noChangeArrowheads="1"/>
            </p:cNvSpPr>
            <p:nvPr/>
          </p:nvSpPr>
          <p:spPr bwMode="auto">
            <a:xfrm>
              <a:off x="1243522" y="1195196"/>
              <a:ext cx="256018" cy="19031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AutoShape 587"/>
            <p:cNvSpPr>
              <a:spLocks noChangeArrowheads="1"/>
            </p:cNvSpPr>
            <p:nvPr/>
          </p:nvSpPr>
          <p:spPr bwMode="auto">
            <a:xfrm rot="16200000">
              <a:off x="1210670" y="1160079"/>
              <a:ext cx="319458" cy="643446"/>
            </a:xfrm>
            <a:prstGeom prst="flowChartDelay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592"/>
            <p:cNvSpPr>
              <a:spLocks noChangeArrowheads="1"/>
            </p:cNvSpPr>
            <p:nvPr/>
          </p:nvSpPr>
          <p:spPr bwMode="auto">
            <a:xfrm>
              <a:off x="1884701" y="1514654"/>
              <a:ext cx="63438" cy="387426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593"/>
            <p:cNvSpPr>
              <a:spLocks noChangeArrowheads="1"/>
            </p:cNvSpPr>
            <p:nvPr/>
          </p:nvSpPr>
          <p:spPr bwMode="auto">
            <a:xfrm>
              <a:off x="1948139" y="1451216"/>
              <a:ext cx="65705" cy="514302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Freeform 595"/>
            <p:cNvSpPr>
              <a:spLocks/>
            </p:cNvSpPr>
            <p:nvPr/>
          </p:nvSpPr>
          <p:spPr bwMode="auto">
            <a:xfrm>
              <a:off x="470933" y="1580357"/>
              <a:ext cx="1413768" cy="641180"/>
            </a:xfrm>
            <a:custGeom>
              <a:avLst/>
              <a:gdLst>
                <a:gd name="T0" fmla="*/ 624 w 624"/>
                <a:gd name="T1" fmla="*/ 0 h 283"/>
                <a:gd name="T2" fmla="*/ 114 w 624"/>
                <a:gd name="T3" fmla="*/ 0 h 283"/>
                <a:gd name="T4" fmla="*/ 0 w 624"/>
                <a:gd name="T5" fmla="*/ 114 h 283"/>
                <a:gd name="T6" fmla="*/ 0 w 624"/>
                <a:gd name="T7" fmla="*/ 283 h 283"/>
                <a:gd name="T8" fmla="*/ 114 w 624"/>
                <a:gd name="T9" fmla="*/ 283 h 283"/>
                <a:gd name="T10" fmla="*/ 114 w 624"/>
                <a:gd name="T11" fmla="*/ 170 h 283"/>
                <a:gd name="T12" fmla="*/ 170 w 624"/>
                <a:gd name="T13" fmla="*/ 114 h 283"/>
                <a:gd name="T14" fmla="*/ 624 w 624"/>
                <a:gd name="T15" fmla="*/ 114 h 283"/>
                <a:gd name="T16" fmla="*/ 624 w 624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283">
                  <a:moveTo>
                    <a:pt x="624" y="0"/>
                  </a:moveTo>
                  <a:lnTo>
                    <a:pt x="114" y="0"/>
                  </a:lnTo>
                  <a:lnTo>
                    <a:pt x="0" y="114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170" y="114"/>
                  </a:lnTo>
                  <a:lnTo>
                    <a:pt x="624" y="114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CC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AutoShape 588"/>
            <p:cNvSpPr>
              <a:spLocks noChangeArrowheads="1"/>
            </p:cNvSpPr>
            <p:nvPr/>
          </p:nvSpPr>
          <p:spPr bwMode="auto">
            <a:xfrm>
              <a:off x="407495" y="2158100"/>
              <a:ext cx="385161" cy="12914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4327339" y="908720"/>
            <a:ext cx="1229550" cy="1539320"/>
            <a:chOff x="1757645" y="3244799"/>
            <a:chExt cx="1316676" cy="1648397"/>
          </a:xfrm>
          <a:solidFill>
            <a:schemeClr val="tx1"/>
          </a:solidFill>
        </p:grpSpPr>
        <p:sp>
          <p:nvSpPr>
            <p:cNvPr id="94" name="正方形/長方形 93"/>
            <p:cNvSpPr/>
            <p:nvPr/>
          </p:nvSpPr>
          <p:spPr bwMode="auto">
            <a:xfrm>
              <a:off x="2308712" y="3436262"/>
              <a:ext cx="152548" cy="21752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44251" y="3474005"/>
              <a:ext cx="630070" cy="99004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アーチ 95"/>
            <p:cNvSpPr/>
            <p:nvPr/>
          </p:nvSpPr>
          <p:spPr bwMode="auto">
            <a:xfrm>
              <a:off x="1788872" y="3792558"/>
              <a:ext cx="1100638" cy="1100638"/>
            </a:xfrm>
            <a:prstGeom prst="blockArc">
              <a:avLst>
                <a:gd name="adj1" fmla="val 10800000"/>
                <a:gd name="adj2" fmla="val 16165140"/>
                <a:gd name="adj3" fmla="val 3476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正方形/長方形 96"/>
            <p:cNvSpPr/>
            <p:nvPr/>
          </p:nvSpPr>
          <p:spPr bwMode="auto">
            <a:xfrm>
              <a:off x="1788872" y="4322067"/>
              <a:ext cx="382828" cy="35661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角丸四角形 97"/>
            <p:cNvSpPr/>
            <p:nvPr/>
          </p:nvSpPr>
          <p:spPr bwMode="auto">
            <a:xfrm>
              <a:off x="2125981" y="3792558"/>
              <a:ext cx="496145" cy="383202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角丸四角形 98"/>
            <p:cNvSpPr/>
            <p:nvPr/>
          </p:nvSpPr>
          <p:spPr bwMode="auto">
            <a:xfrm>
              <a:off x="2164322" y="3668352"/>
              <a:ext cx="445528" cy="300675"/>
            </a:xfrm>
            <a:prstGeom prst="roundRect">
              <a:avLst>
                <a:gd name="adj" fmla="val 42518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角丸四角形 99"/>
            <p:cNvSpPr/>
            <p:nvPr/>
          </p:nvSpPr>
          <p:spPr bwMode="auto">
            <a:xfrm>
              <a:off x="1757645" y="4644135"/>
              <a:ext cx="450050" cy="90010"/>
            </a:xfrm>
            <a:prstGeom prst="roundRect">
              <a:avLst>
                <a:gd name="adj" fmla="val 44886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片側の 2 つの角を切り取った四角形 100"/>
            <p:cNvSpPr/>
            <p:nvPr/>
          </p:nvSpPr>
          <p:spPr bwMode="auto">
            <a:xfrm>
              <a:off x="2263141" y="3595177"/>
              <a:ext cx="235722" cy="238868"/>
            </a:xfrm>
            <a:prstGeom prst="snip2Same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角丸四角形 101"/>
            <p:cNvSpPr/>
            <p:nvPr/>
          </p:nvSpPr>
          <p:spPr bwMode="auto">
            <a:xfrm>
              <a:off x="2270761" y="3792558"/>
              <a:ext cx="496145" cy="383202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正方形/長方形 102"/>
            <p:cNvSpPr/>
            <p:nvPr/>
          </p:nvSpPr>
          <p:spPr bwMode="auto">
            <a:xfrm>
              <a:off x="2308712" y="3474005"/>
              <a:ext cx="152548" cy="84536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1948139" y="3244799"/>
              <a:ext cx="873340" cy="285318"/>
              <a:chOff x="2022907" y="3293985"/>
              <a:chExt cx="720262" cy="235308"/>
            </a:xfrm>
            <a:grpFill/>
          </p:grpSpPr>
          <p:grpSp>
            <p:nvGrpSpPr>
              <p:cNvPr id="105" name="グループ化 104"/>
              <p:cNvGrpSpPr/>
              <p:nvPr/>
            </p:nvGrpSpPr>
            <p:grpSpPr>
              <a:xfrm>
                <a:off x="2022907" y="3298821"/>
                <a:ext cx="720262" cy="230472"/>
                <a:chOff x="2069153" y="3342085"/>
                <a:chExt cx="574493" cy="183829"/>
              </a:xfrm>
              <a:grpFill/>
            </p:grpSpPr>
            <p:sp>
              <p:nvSpPr>
                <p:cNvPr id="107" name="角丸四角形 106"/>
                <p:cNvSpPr/>
                <p:nvPr/>
              </p:nvSpPr>
              <p:spPr bwMode="auto">
                <a:xfrm rot="634196">
                  <a:off x="2069153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>
                  <a:off x="2171474" y="3390899"/>
                  <a:ext cx="277310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20965804" flipV="1">
                  <a:off x="2272374" y="3342085"/>
                  <a:ext cx="371272" cy="1350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" name="円/楕円 105"/>
              <p:cNvSpPr/>
              <p:nvPr/>
            </p:nvSpPr>
            <p:spPr bwMode="auto">
              <a:xfrm>
                <a:off x="2255645" y="3293985"/>
                <a:ext cx="243218" cy="6603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/>
          <p:cNvGrpSpPr/>
          <p:nvPr/>
        </p:nvGrpSpPr>
        <p:grpSpPr>
          <a:xfrm>
            <a:off x="6188164" y="905752"/>
            <a:ext cx="1229550" cy="1539320"/>
            <a:chOff x="6188164" y="905752"/>
            <a:chExt cx="1229550" cy="1539320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6188164" y="905752"/>
              <a:ext cx="1229550" cy="1539320"/>
              <a:chOff x="1757645" y="3244799"/>
              <a:chExt cx="1316676" cy="1648397"/>
            </a:xfrm>
            <a:solidFill>
              <a:schemeClr val="tx1"/>
            </a:solidFill>
          </p:grpSpPr>
          <p:sp>
            <p:nvSpPr>
              <p:cNvPr id="157" name="正方形/長方形 156"/>
              <p:cNvSpPr/>
              <p:nvPr/>
            </p:nvSpPr>
            <p:spPr bwMode="auto">
              <a:xfrm>
                <a:off x="2308712" y="3436262"/>
                <a:ext cx="152548" cy="21752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円/楕円 157"/>
              <p:cNvSpPr/>
              <p:nvPr/>
            </p:nvSpPr>
            <p:spPr bwMode="auto">
              <a:xfrm>
                <a:off x="2444251" y="3474005"/>
                <a:ext cx="630070" cy="990045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アーチ 158"/>
              <p:cNvSpPr/>
              <p:nvPr/>
            </p:nvSpPr>
            <p:spPr bwMode="auto">
              <a:xfrm>
                <a:off x="1788872" y="3792558"/>
                <a:ext cx="1100638" cy="1100638"/>
              </a:xfrm>
              <a:prstGeom prst="blockArc">
                <a:avLst>
                  <a:gd name="adj1" fmla="val 10800000"/>
                  <a:gd name="adj2" fmla="val 16165140"/>
                  <a:gd name="adj3" fmla="val 34768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正方形/長方形 159"/>
              <p:cNvSpPr/>
              <p:nvPr/>
            </p:nvSpPr>
            <p:spPr bwMode="auto">
              <a:xfrm>
                <a:off x="1788872" y="4322067"/>
                <a:ext cx="382828" cy="356613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角丸四角形 160"/>
              <p:cNvSpPr/>
              <p:nvPr/>
            </p:nvSpPr>
            <p:spPr bwMode="auto">
              <a:xfrm>
                <a:off x="212598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角丸四角形 161"/>
              <p:cNvSpPr/>
              <p:nvPr/>
            </p:nvSpPr>
            <p:spPr bwMode="auto">
              <a:xfrm>
                <a:off x="2164322" y="3668352"/>
                <a:ext cx="445528" cy="300675"/>
              </a:xfrm>
              <a:prstGeom prst="roundRect">
                <a:avLst>
                  <a:gd name="adj" fmla="val 42518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角丸四角形 162"/>
              <p:cNvSpPr/>
              <p:nvPr/>
            </p:nvSpPr>
            <p:spPr bwMode="auto">
              <a:xfrm>
                <a:off x="1757645" y="4644135"/>
                <a:ext cx="450050" cy="90010"/>
              </a:xfrm>
              <a:prstGeom prst="roundRect">
                <a:avLst>
                  <a:gd name="adj" fmla="val 448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片側の 2 つの角を切り取った四角形 163"/>
              <p:cNvSpPr/>
              <p:nvPr/>
            </p:nvSpPr>
            <p:spPr bwMode="auto">
              <a:xfrm>
                <a:off x="2263141" y="3595177"/>
                <a:ext cx="235722" cy="238868"/>
              </a:xfrm>
              <a:prstGeom prst="snip2Same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角丸四角形 164"/>
              <p:cNvSpPr/>
              <p:nvPr/>
            </p:nvSpPr>
            <p:spPr bwMode="auto">
              <a:xfrm>
                <a:off x="227076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/>
              <p:cNvSpPr/>
              <p:nvPr/>
            </p:nvSpPr>
            <p:spPr bwMode="auto">
              <a:xfrm>
                <a:off x="2308712" y="3474005"/>
                <a:ext cx="152548" cy="845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7" name="グループ化 166"/>
              <p:cNvGrpSpPr/>
              <p:nvPr/>
            </p:nvGrpSpPr>
            <p:grpSpPr>
              <a:xfrm>
                <a:off x="1948139" y="3244799"/>
                <a:ext cx="873340" cy="285318"/>
                <a:chOff x="2022907" y="3293985"/>
                <a:chExt cx="720262" cy="235308"/>
              </a:xfrm>
              <a:grpFill/>
            </p:grpSpPr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2022907" y="3298821"/>
                  <a:ext cx="720262" cy="230472"/>
                  <a:chOff x="2069153" y="3342085"/>
                  <a:chExt cx="574493" cy="183829"/>
                </a:xfrm>
                <a:grpFill/>
              </p:grpSpPr>
              <p:sp>
                <p:nvSpPr>
                  <p:cNvPr id="170" name="角丸四角形 169"/>
                  <p:cNvSpPr/>
                  <p:nvPr/>
                </p:nvSpPr>
                <p:spPr bwMode="auto">
                  <a:xfrm rot="634196">
                    <a:off x="2069153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 bwMode="auto">
                  <a:xfrm>
                    <a:off x="2171474" y="3390899"/>
                    <a:ext cx="277310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20965804" flipV="1">
                    <a:off x="2272374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9" name="円/楕円 168"/>
                <p:cNvSpPr/>
                <p:nvPr/>
              </p:nvSpPr>
              <p:spPr bwMode="auto">
                <a:xfrm>
                  <a:off x="2255645" y="3293985"/>
                  <a:ext cx="243218" cy="6603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/>
            <p:cNvGrpSpPr/>
            <p:nvPr/>
          </p:nvGrpSpPr>
          <p:grpSpPr>
            <a:xfrm>
              <a:off x="6188164" y="905752"/>
              <a:ext cx="1229550" cy="1539320"/>
              <a:chOff x="1757645" y="3244799"/>
              <a:chExt cx="1316676" cy="1648397"/>
            </a:xfrm>
          </p:grpSpPr>
          <p:sp>
            <p:nvSpPr>
              <p:cNvPr id="174" name="正方形/長方形 173"/>
              <p:cNvSpPr/>
              <p:nvPr/>
            </p:nvSpPr>
            <p:spPr bwMode="auto">
              <a:xfrm>
                <a:off x="2308712" y="3436262"/>
                <a:ext cx="152548" cy="2175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174"/>
              <p:cNvSpPr/>
              <p:nvPr/>
            </p:nvSpPr>
            <p:spPr bwMode="auto">
              <a:xfrm>
                <a:off x="2444251" y="3474005"/>
                <a:ext cx="630070" cy="9900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2448091" y="3595177"/>
                <a:ext cx="477670" cy="747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2515053" y="3758905"/>
                <a:ext cx="287808" cy="45050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アーチ 177"/>
              <p:cNvSpPr/>
              <p:nvPr/>
            </p:nvSpPr>
            <p:spPr bwMode="auto">
              <a:xfrm>
                <a:off x="1788872" y="3792558"/>
                <a:ext cx="1100638" cy="1100638"/>
              </a:xfrm>
              <a:prstGeom prst="blockArc">
                <a:avLst>
                  <a:gd name="adj1" fmla="val 10800000"/>
                  <a:gd name="adj2" fmla="val 16165140"/>
                  <a:gd name="adj3" fmla="val 34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 bwMode="auto">
              <a:xfrm>
                <a:off x="1788872" y="4322067"/>
                <a:ext cx="382828" cy="3566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角丸四角形 179"/>
              <p:cNvSpPr/>
              <p:nvPr/>
            </p:nvSpPr>
            <p:spPr bwMode="auto">
              <a:xfrm>
                <a:off x="212598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角丸四角形 180"/>
              <p:cNvSpPr/>
              <p:nvPr/>
            </p:nvSpPr>
            <p:spPr bwMode="auto">
              <a:xfrm>
                <a:off x="2164322" y="3668352"/>
                <a:ext cx="445528" cy="300675"/>
              </a:xfrm>
              <a:prstGeom prst="roundRect">
                <a:avLst>
                  <a:gd name="adj" fmla="val 4251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角丸四角形 181"/>
              <p:cNvSpPr/>
              <p:nvPr/>
            </p:nvSpPr>
            <p:spPr bwMode="auto">
              <a:xfrm>
                <a:off x="1757645" y="4644135"/>
                <a:ext cx="450050" cy="90010"/>
              </a:xfrm>
              <a:prstGeom prst="roundRect">
                <a:avLst>
                  <a:gd name="adj" fmla="val 44886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片側の 2 つの角を切り取った四角形 182"/>
              <p:cNvSpPr/>
              <p:nvPr/>
            </p:nvSpPr>
            <p:spPr bwMode="auto">
              <a:xfrm>
                <a:off x="2263141" y="3595177"/>
                <a:ext cx="235722" cy="238868"/>
              </a:xfrm>
              <a:prstGeom prst="snip2Same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2216492" y="3738145"/>
                <a:ext cx="7830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 bwMode="auto">
              <a:xfrm>
                <a:off x="1904365" y="3984159"/>
                <a:ext cx="78305" cy="7848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角丸四角形 185"/>
              <p:cNvSpPr/>
              <p:nvPr/>
            </p:nvSpPr>
            <p:spPr bwMode="auto">
              <a:xfrm>
                <a:off x="1821179" y="4262093"/>
                <a:ext cx="45719" cy="3412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角丸四角形 186"/>
              <p:cNvSpPr/>
              <p:nvPr/>
            </p:nvSpPr>
            <p:spPr bwMode="auto">
              <a:xfrm>
                <a:off x="227076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 bwMode="auto">
              <a:xfrm>
                <a:off x="2308712" y="3474005"/>
                <a:ext cx="152548" cy="8453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9" name="グループ化 188"/>
              <p:cNvGrpSpPr/>
              <p:nvPr/>
            </p:nvGrpSpPr>
            <p:grpSpPr>
              <a:xfrm>
                <a:off x="1948139" y="3244799"/>
                <a:ext cx="873340" cy="285318"/>
                <a:chOff x="2022907" y="3293985"/>
                <a:chExt cx="720262" cy="235308"/>
              </a:xfrm>
            </p:grpSpPr>
            <p:grpSp>
              <p:nvGrpSpPr>
                <p:cNvPr id="190" name="グループ化 189"/>
                <p:cNvGrpSpPr/>
                <p:nvPr/>
              </p:nvGrpSpPr>
              <p:grpSpPr>
                <a:xfrm>
                  <a:off x="2022907" y="3298821"/>
                  <a:ext cx="720262" cy="230472"/>
                  <a:chOff x="2069153" y="3342085"/>
                  <a:chExt cx="574493" cy="183829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193" name="角丸四角形 192"/>
                  <p:cNvSpPr/>
                  <p:nvPr/>
                </p:nvSpPr>
                <p:spPr bwMode="auto">
                  <a:xfrm rot="634196">
                    <a:off x="2069153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角丸四角形 193"/>
                  <p:cNvSpPr/>
                  <p:nvPr/>
                </p:nvSpPr>
                <p:spPr bwMode="auto">
                  <a:xfrm>
                    <a:off x="2171474" y="3390899"/>
                    <a:ext cx="277310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角丸四角形 194"/>
                  <p:cNvSpPr/>
                  <p:nvPr/>
                </p:nvSpPr>
                <p:spPr bwMode="auto">
                  <a:xfrm rot="20965804" flipV="1">
                    <a:off x="2272374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1" name="円/楕円 190"/>
                <p:cNvSpPr/>
                <p:nvPr/>
              </p:nvSpPr>
              <p:spPr bwMode="auto">
                <a:xfrm>
                  <a:off x="2255645" y="3293985"/>
                  <a:ext cx="243218" cy="66036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円/楕円 191"/>
                <p:cNvSpPr/>
                <p:nvPr/>
              </p:nvSpPr>
              <p:spPr bwMode="auto">
                <a:xfrm>
                  <a:off x="2191745" y="3420307"/>
                  <a:ext cx="78305" cy="457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7" name="グループ化 236"/>
          <p:cNvGrpSpPr/>
          <p:nvPr/>
        </p:nvGrpSpPr>
        <p:grpSpPr>
          <a:xfrm>
            <a:off x="8102308" y="905752"/>
            <a:ext cx="1229550" cy="1539320"/>
            <a:chOff x="8102308" y="905752"/>
            <a:chExt cx="1229550" cy="1539320"/>
          </a:xfrm>
        </p:grpSpPr>
        <p:grpSp>
          <p:nvGrpSpPr>
            <p:cNvPr id="196" name="グループ化 195"/>
            <p:cNvGrpSpPr/>
            <p:nvPr/>
          </p:nvGrpSpPr>
          <p:grpSpPr>
            <a:xfrm>
              <a:off x="8102308" y="905752"/>
              <a:ext cx="1229550" cy="1539320"/>
              <a:chOff x="1757645" y="3244799"/>
              <a:chExt cx="1316676" cy="1648397"/>
            </a:xfrm>
            <a:solidFill>
              <a:srgbClr val="0070C0"/>
            </a:solidFill>
          </p:grpSpPr>
          <p:sp>
            <p:nvSpPr>
              <p:cNvPr id="197" name="正方形/長方形 196"/>
              <p:cNvSpPr/>
              <p:nvPr/>
            </p:nvSpPr>
            <p:spPr bwMode="auto">
              <a:xfrm>
                <a:off x="2308712" y="3436262"/>
                <a:ext cx="152548" cy="217528"/>
              </a:xfrm>
              <a:prstGeom prst="rect">
                <a:avLst/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197"/>
              <p:cNvSpPr/>
              <p:nvPr/>
            </p:nvSpPr>
            <p:spPr bwMode="auto">
              <a:xfrm>
                <a:off x="2444251" y="3474005"/>
                <a:ext cx="630070" cy="990045"/>
              </a:xfrm>
              <a:prstGeom prst="ellipse">
                <a:avLst/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アーチ 198"/>
              <p:cNvSpPr/>
              <p:nvPr/>
            </p:nvSpPr>
            <p:spPr bwMode="auto">
              <a:xfrm>
                <a:off x="1788872" y="3792558"/>
                <a:ext cx="1100638" cy="1100638"/>
              </a:xfrm>
              <a:prstGeom prst="blockArc">
                <a:avLst>
                  <a:gd name="adj1" fmla="val 10800000"/>
                  <a:gd name="adj2" fmla="val 16165140"/>
                  <a:gd name="adj3" fmla="val 34768"/>
                </a:avLst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正方形/長方形 199"/>
              <p:cNvSpPr/>
              <p:nvPr/>
            </p:nvSpPr>
            <p:spPr bwMode="auto">
              <a:xfrm>
                <a:off x="1788872" y="4322067"/>
                <a:ext cx="382828" cy="356613"/>
              </a:xfrm>
              <a:prstGeom prst="rect">
                <a:avLst/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角丸四角形 200"/>
              <p:cNvSpPr/>
              <p:nvPr/>
            </p:nvSpPr>
            <p:spPr bwMode="auto">
              <a:xfrm>
                <a:off x="212598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 bwMode="auto">
              <a:xfrm>
                <a:off x="2164322" y="3668352"/>
                <a:ext cx="445528" cy="300675"/>
              </a:xfrm>
              <a:prstGeom prst="roundRect">
                <a:avLst>
                  <a:gd name="adj" fmla="val 42518"/>
                </a:avLst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角丸四角形 202"/>
              <p:cNvSpPr/>
              <p:nvPr/>
            </p:nvSpPr>
            <p:spPr bwMode="auto">
              <a:xfrm>
                <a:off x="1757645" y="4644135"/>
                <a:ext cx="450050" cy="90010"/>
              </a:xfrm>
              <a:prstGeom prst="roundRect">
                <a:avLst>
                  <a:gd name="adj" fmla="val 44886"/>
                </a:avLst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片側の 2 つの角を切り取った四角形 203"/>
              <p:cNvSpPr/>
              <p:nvPr/>
            </p:nvSpPr>
            <p:spPr bwMode="auto">
              <a:xfrm>
                <a:off x="2263141" y="3595177"/>
                <a:ext cx="235722" cy="238868"/>
              </a:xfrm>
              <a:prstGeom prst="snip2SameRect">
                <a:avLst/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角丸四角形 204"/>
              <p:cNvSpPr/>
              <p:nvPr/>
            </p:nvSpPr>
            <p:spPr bwMode="auto">
              <a:xfrm>
                <a:off x="227076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 bwMode="auto">
              <a:xfrm>
                <a:off x="2308712" y="3474005"/>
                <a:ext cx="152548" cy="84536"/>
              </a:xfrm>
              <a:prstGeom prst="rect">
                <a:avLst/>
              </a:prstGeom>
              <a:grpFill/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/>
              <p:cNvGrpSpPr/>
              <p:nvPr/>
            </p:nvGrpSpPr>
            <p:grpSpPr>
              <a:xfrm>
                <a:off x="1948139" y="3244799"/>
                <a:ext cx="873340" cy="285318"/>
                <a:chOff x="2022907" y="3293985"/>
                <a:chExt cx="720262" cy="235308"/>
              </a:xfrm>
              <a:grpFill/>
            </p:grpSpPr>
            <p:grpSp>
              <p:nvGrpSpPr>
                <p:cNvPr id="208" name="グループ化 207"/>
                <p:cNvGrpSpPr/>
                <p:nvPr/>
              </p:nvGrpSpPr>
              <p:grpSpPr>
                <a:xfrm>
                  <a:off x="2022907" y="3298821"/>
                  <a:ext cx="720262" cy="230472"/>
                  <a:chOff x="2069153" y="3342085"/>
                  <a:chExt cx="574493" cy="183829"/>
                </a:xfrm>
                <a:grpFill/>
              </p:grpSpPr>
              <p:sp>
                <p:nvSpPr>
                  <p:cNvPr id="210" name="角丸四角形 209"/>
                  <p:cNvSpPr/>
                  <p:nvPr/>
                </p:nvSpPr>
                <p:spPr bwMode="auto">
                  <a:xfrm rot="634196">
                    <a:off x="2069153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角丸四角形 210"/>
                  <p:cNvSpPr/>
                  <p:nvPr/>
                </p:nvSpPr>
                <p:spPr bwMode="auto">
                  <a:xfrm>
                    <a:off x="2171474" y="3390899"/>
                    <a:ext cx="277310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角丸四角形 211"/>
                  <p:cNvSpPr/>
                  <p:nvPr/>
                </p:nvSpPr>
                <p:spPr bwMode="auto">
                  <a:xfrm rot="20965804" flipV="1">
                    <a:off x="2272374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9" name="円/楕円 208"/>
                <p:cNvSpPr/>
                <p:nvPr/>
              </p:nvSpPr>
              <p:spPr bwMode="auto">
                <a:xfrm>
                  <a:off x="2255645" y="3293985"/>
                  <a:ext cx="243218" cy="66036"/>
                </a:xfrm>
                <a:prstGeom prst="ellipse">
                  <a:avLst/>
                </a:prstGeom>
                <a:grpFill/>
                <a:ln w="7620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3" name="グループ化 212"/>
            <p:cNvGrpSpPr/>
            <p:nvPr/>
          </p:nvGrpSpPr>
          <p:grpSpPr>
            <a:xfrm>
              <a:off x="8102308" y="905752"/>
              <a:ext cx="1229550" cy="1539320"/>
              <a:chOff x="1757645" y="3244799"/>
              <a:chExt cx="1316676" cy="1648397"/>
            </a:xfrm>
          </p:grpSpPr>
          <p:sp>
            <p:nvSpPr>
              <p:cNvPr id="214" name="正方形/長方形 213"/>
              <p:cNvSpPr/>
              <p:nvPr/>
            </p:nvSpPr>
            <p:spPr bwMode="auto">
              <a:xfrm>
                <a:off x="2308712" y="3436262"/>
                <a:ext cx="152548" cy="21752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2444251" y="3474005"/>
                <a:ext cx="630070" cy="9900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円/楕円 215"/>
              <p:cNvSpPr/>
              <p:nvPr/>
            </p:nvSpPr>
            <p:spPr bwMode="auto">
              <a:xfrm>
                <a:off x="2448091" y="3595177"/>
                <a:ext cx="477670" cy="747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 bwMode="auto">
              <a:xfrm>
                <a:off x="2515053" y="3758905"/>
                <a:ext cx="287808" cy="45050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アーチ 217"/>
              <p:cNvSpPr/>
              <p:nvPr/>
            </p:nvSpPr>
            <p:spPr bwMode="auto">
              <a:xfrm>
                <a:off x="1788872" y="3792558"/>
                <a:ext cx="1100638" cy="1100638"/>
              </a:xfrm>
              <a:prstGeom prst="blockArc">
                <a:avLst>
                  <a:gd name="adj1" fmla="val 10800000"/>
                  <a:gd name="adj2" fmla="val 16165140"/>
                  <a:gd name="adj3" fmla="val 34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正方形/長方形 218"/>
              <p:cNvSpPr/>
              <p:nvPr/>
            </p:nvSpPr>
            <p:spPr bwMode="auto">
              <a:xfrm>
                <a:off x="1788872" y="4322067"/>
                <a:ext cx="382828" cy="35661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角丸四角形 219"/>
              <p:cNvSpPr/>
              <p:nvPr/>
            </p:nvSpPr>
            <p:spPr bwMode="auto">
              <a:xfrm>
                <a:off x="212598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角丸四角形 220"/>
              <p:cNvSpPr/>
              <p:nvPr/>
            </p:nvSpPr>
            <p:spPr bwMode="auto">
              <a:xfrm>
                <a:off x="2164322" y="3668352"/>
                <a:ext cx="445528" cy="300675"/>
              </a:xfrm>
              <a:prstGeom prst="roundRect">
                <a:avLst>
                  <a:gd name="adj" fmla="val 4251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角丸四角形 221"/>
              <p:cNvSpPr/>
              <p:nvPr/>
            </p:nvSpPr>
            <p:spPr bwMode="auto">
              <a:xfrm>
                <a:off x="1757645" y="4644135"/>
                <a:ext cx="450050" cy="90010"/>
              </a:xfrm>
              <a:prstGeom prst="roundRect">
                <a:avLst>
                  <a:gd name="adj" fmla="val 44886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片側の 2 つの角を切り取った四角形 222"/>
              <p:cNvSpPr/>
              <p:nvPr/>
            </p:nvSpPr>
            <p:spPr bwMode="auto">
              <a:xfrm>
                <a:off x="2263141" y="3595177"/>
                <a:ext cx="235722" cy="238868"/>
              </a:xfrm>
              <a:prstGeom prst="snip2Same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 bwMode="auto">
              <a:xfrm>
                <a:off x="2216492" y="3738145"/>
                <a:ext cx="7830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 bwMode="auto">
              <a:xfrm>
                <a:off x="1904365" y="3984159"/>
                <a:ext cx="78305" cy="7848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225"/>
              <p:cNvSpPr/>
              <p:nvPr/>
            </p:nvSpPr>
            <p:spPr bwMode="auto">
              <a:xfrm>
                <a:off x="1821179" y="4262093"/>
                <a:ext cx="45719" cy="3412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角丸四角形 226"/>
              <p:cNvSpPr/>
              <p:nvPr/>
            </p:nvSpPr>
            <p:spPr bwMode="auto">
              <a:xfrm>
                <a:off x="2270761" y="3792558"/>
                <a:ext cx="496145" cy="383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正方形/長方形 227"/>
              <p:cNvSpPr/>
              <p:nvPr/>
            </p:nvSpPr>
            <p:spPr bwMode="auto">
              <a:xfrm>
                <a:off x="2308712" y="3474005"/>
                <a:ext cx="152548" cy="8453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/>
              <p:cNvGrpSpPr/>
              <p:nvPr/>
            </p:nvGrpSpPr>
            <p:grpSpPr>
              <a:xfrm>
                <a:off x="1948139" y="3244799"/>
                <a:ext cx="873340" cy="285318"/>
                <a:chOff x="2022907" y="3293985"/>
                <a:chExt cx="720262" cy="235308"/>
              </a:xfrm>
            </p:grpSpPr>
            <p:grpSp>
              <p:nvGrpSpPr>
                <p:cNvPr id="230" name="グループ化 229"/>
                <p:cNvGrpSpPr/>
                <p:nvPr/>
              </p:nvGrpSpPr>
              <p:grpSpPr>
                <a:xfrm>
                  <a:off x="2022907" y="3298821"/>
                  <a:ext cx="720262" cy="230472"/>
                  <a:chOff x="2069153" y="3342085"/>
                  <a:chExt cx="574493" cy="183829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33" name="角丸四角形 232"/>
                  <p:cNvSpPr/>
                  <p:nvPr/>
                </p:nvSpPr>
                <p:spPr bwMode="auto">
                  <a:xfrm rot="634196">
                    <a:off x="2069153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角丸四角形 233"/>
                  <p:cNvSpPr/>
                  <p:nvPr/>
                </p:nvSpPr>
                <p:spPr bwMode="auto">
                  <a:xfrm>
                    <a:off x="2171474" y="3390899"/>
                    <a:ext cx="277310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角丸四角形 234"/>
                  <p:cNvSpPr/>
                  <p:nvPr/>
                </p:nvSpPr>
                <p:spPr bwMode="auto">
                  <a:xfrm rot="20965804" flipV="1">
                    <a:off x="2272374" y="3342085"/>
                    <a:ext cx="371272" cy="1350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" name="円/楕円 230"/>
                <p:cNvSpPr/>
                <p:nvPr/>
              </p:nvSpPr>
              <p:spPr bwMode="auto">
                <a:xfrm>
                  <a:off x="2255645" y="3293985"/>
                  <a:ext cx="243218" cy="66036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円/楕円 231"/>
                <p:cNvSpPr/>
                <p:nvPr/>
              </p:nvSpPr>
              <p:spPr bwMode="auto">
                <a:xfrm>
                  <a:off x="2191745" y="3420307"/>
                  <a:ext cx="78305" cy="457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7" name="グループ化 296"/>
          <p:cNvGrpSpPr/>
          <p:nvPr/>
        </p:nvGrpSpPr>
        <p:grpSpPr>
          <a:xfrm>
            <a:off x="2377958" y="2795640"/>
            <a:ext cx="1317693" cy="1387431"/>
            <a:chOff x="2377958" y="2795640"/>
            <a:chExt cx="1317693" cy="1387431"/>
          </a:xfrm>
        </p:grpSpPr>
        <p:sp>
          <p:nvSpPr>
            <p:cNvPr id="238" name="曲折矢印 237"/>
            <p:cNvSpPr/>
            <p:nvPr/>
          </p:nvSpPr>
          <p:spPr bwMode="auto">
            <a:xfrm>
              <a:off x="2420030" y="3453874"/>
              <a:ext cx="628432" cy="691675"/>
            </a:xfrm>
            <a:prstGeom prst="bentArrow">
              <a:avLst>
                <a:gd name="adj1" fmla="val 36350"/>
                <a:gd name="adj2" fmla="val 19597"/>
                <a:gd name="adj3" fmla="val 0"/>
                <a:gd name="adj4" fmla="val 4709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" name="Rectangle 34"/>
            <p:cNvSpPr>
              <a:spLocks noChangeArrowheads="1"/>
            </p:cNvSpPr>
            <p:nvPr/>
          </p:nvSpPr>
          <p:spPr bwMode="auto">
            <a:xfrm>
              <a:off x="3175670" y="2899636"/>
              <a:ext cx="139477" cy="207992"/>
            </a:xfrm>
            <a:prstGeom prst="rect">
              <a:avLst/>
            </a:prstGeom>
            <a:solidFill>
              <a:srgbClr val="B2B2B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" name="Rectangle 26"/>
            <p:cNvSpPr>
              <a:spLocks noChangeArrowheads="1"/>
            </p:cNvSpPr>
            <p:nvPr/>
          </p:nvSpPr>
          <p:spPr bwMode="auto">
            <a:xfrm>
              <a:off x="3105931" y="3143109"/>
              <a:ext cx="277731" cy="103996"/>
            </a:xfrm>
            <a:prstGeom prst="rect">
              <a:avLst/>
            </a:prstGeom>
            <a:solidFill>
              <a:srgbClr val="B2B2B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19"/>
            <p:cNvSpPr>
              <a:spLocks noChangeArrowheads="1"/>
            </p:cNvSpPr>
            <p:nvPr/>
          </p:nvSpPr>
          <p:spPr bwMode="auto">
            <a:xfrm rot="5400000">
              <a:off x="3054545" y="3124757"/>
              <a:ext cx="243473" cy="901708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Rectangle 22"/>
            <p:cNvSpPr>
              <a:spLocks noChangeArrowheads="1"/>
            </p:cNvSpPr>
            <p:nvPr/>
          </p:nvSpPr>
          <p:spPr bwMode="auto">
            <a:xfrm>
              <a:off x="3627136" y="3385359"/>
              <a:ext cx="34258" cy="38172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" name="Rectangle 23"/>
            <p:cNvSpPr>
              <a:spLocks noChangeArrowheads="1"/>
            </p:cNvSpPr>
            <p:nvPr/>
          </p:nvSpPr>
          <p:spPr bwMode="auto">
            <a:xfrm>
              <a:off x="3661393" y="3315621"/>
              <a:ext cx="34258" cy="519981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Rectangle 24"/>
            <p:cNvSpPr>
              <a:spLocks noChangeArrowheads="1"/>
            </p:cNvSpPr>
            <p:nvPr/>
          </p:nvSpPr>
          <p:spPr bwMode="auto">
            <a:xfrm>
              <a:off x="3071674" y="3211625"/>
              <a:ext cx="347470" cy="38172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" name="Oval 25"/>
            <p:cNvSpPr>
              <a:spLocks noChangeArrowheads="1"/>
            </p:cNvSpPr>
            <p:nvPr/>
          </p:nvSpPr>
          <p:spPr bwMode="auto">
            <a:xfrm>
              <a:off x="2967678" y="3385359"/>
              <a:ext cx="555462" cy="381727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" name="AutoShape 27"/>
            <p:cNvSpPr>
              <a:spLocks noChangeArrowheads="1"/>
            </p:cNvSpPr>
            <p:nvPr/>
          </p:nvSpPr>
          <p:spPr bwMode="auto">
            <a:xfrm>
              <a:off x="3037416" y="3039113"/>
              <a:ext cx="415985" cy="138254"/>
            </a:xfrm>
            <a:prstGeom prst="roundRect">
              <a:avLst>
                <a:gd name="adj" fmla="val 38051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AutoShape 28"/>
            <p:cNvSpPr>
              <a:spLocks noChangeArrowheads="1"/>
            </p:cNvSpPr>
            <p:nvPr/>
          </p:nvSpPr>
          <p:spPr bwMode="auto">
            <a:xfrm>
              <a:off x="3141412" y="3056242"/>
              <a:ext cx="207992" cy="103996"/>
            </a:xfrm>
            <a:prstGeom prst="roundRect">
              <a:avLst>
                <a:gd name="adj" fmla="val 38051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" name="AutoShape 29"/>
            <p:cNvSpPr>
              <a:spLocks noChangeArrowheads="1"/>
            </p:cNvSpPr>
            <p:nvPr/>
          </p:nvSpPr>
          <p:spPr bwMode="auto">
            <a:xfrm>
              <a:off x="3037416" y="3056242"/>
              <a:ext cx="103996" cy="103996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" name="AutoShape 30"/>
            <p:cNvSpPr>
              <a:spLocks noChangeArrowheads="1"/>
            </p:cNvSpPr>
            <p:nvPr/>
          </p:nvSpPr>
          <p:spPr bwMode="auto">
            <a:xfrm>
              <a:off x="3349405" y="3056242"/>
              <a:ext cx="103996" cy="103996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33"/>
            <p:cNvSpPr>
              <a:spLocks noChangeArrowheads="1"/>
            </p:cNvSpPr>
            <p:nvPr/>
          </p:nvSpPr>
          <p:spPr bwMode="auto">
            <a:xfrm>
              <a:off x="2377958" y="4113332"/>
              <a:ext cx="311989" cy="69739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37"/>
            <p:cNvSpPr>
              <a:spLocks noChangeArrowheads="1"/>
            </p:cNvSpPr>
            <p:nvPr/>
          </p:nvSpPr>
          <p:spPr bwMode="auto">
            <a:xfrm>
              <a:off x="2725428" y="3385359"/>
              <a:ext cx="138254" cy="381727"/>
            </a:xfrm>
            <a:prstGeom prst="roundRect">
              <a:avLst>
                <a:gd name="adj" fmla="val 4159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AutoShape 42"/>
            <p:cNvSpPr>
              <a:spLocks noChangeArrowheads="1"/>
            </p:cNvSpPr>
            <p:nvPr/>
          </p:nvSpPr>
          <p:spPr bwMode="auto">
            <a:xfrm>
              <a:off x="3037416" y="2795640"/>
              <a:ext cx="555462" cy="139477"/>
            </a:xfrm>
            <a:prstGeom prst="roundRect">
              <a:avLst>
                <a:gd name="adj" fmla="val 35213"/>
              </a:avLst>
            </a:prstGeom>
            <a:solidFill>
              <a:srgbClr val="96969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AutoShape 43"/>
            <p:cNvSpPr>
              <a:spLocks noChangeArrowheads="1"/>
            </p:cNvSpPr>
            <p:nvPr/>
          </p:nvSpPr>
          <p:spPr bwMode="auto">
            <a:xfrm>
              <a:off x="2897939" y="2795640"/>
              <a:ext cx="555462" cy="139477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AutoShape 43"/>
            <p:cNvSpPr>
              <a:spLocks noChangeArrowheads="1"/>
            </p:cNvSpPr>
            <p:nvPr/>
          </p:nvSpPr>
          <p:spPr bwMode="auto">
            <a:xfrm>
              <a:off x="2897939" y="2795640"/>
              <a:ext cx="207992" cy="139477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4100741" y="3005978"/>
            <a:ext cx="1628775" cy="919825"/>
            <a:chOff x="4100741" y="3005978"/>
            <a:chExt cx="1628775" cy="919825"/>
          </a:xfrm>
        </p:grpSpPr>
        <p:sp>
          <p:nvSpPr>
            <p:cNvPr id="296" name="曲折矢印 295"/>
            <p:cNvSpPr/>
            <p:nvPr/>
          </p:nvSpPr>
          <p:spPr bwMode="auto">
            <a:xfrm>
              <a:off x="4132128" y="3402488"/>
              <a:ext cx="1174346" cy="503262"/>
            </a:xfrm>
            <a:prstGeom prst="bentArrow">
              <a:avLst>
                <a:gd name="adj1" fmla="val 23176"/>
                <a:gd name="adj2" fmla="val 11588"/>
                <a:gd name="adj3" fmla="val 275"/>
                <a:gd name="adj4" fmla="val 32115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Rectangle 554"/>
            <p:cNvSpPr>
              <a:spLocks noChangeArrowheads="1"/>
            </p:cNvSpPr>
            <p:nvPr/>
          </p:nvSpPr>
          <p:spPr bwMode="auto">
            <a:xfrm>
              <a:off x="5426789" y="3066782"/>
              <a:ext cx="81503" cy="120315"/>
            </a:xfrm>
            <a:prstGeom prst="rect">
              <a:avLst/>
            </a:prstGeom>
            <a:solidFill>
              <a:srgbClr val="B2B2B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Rectangle 555"/>
            <p:cNvSpPr>
              <a:spLocks noChangeArrowheads="1"/>
            </p:cNvSpPr>
            <p:nvPr/>
          </p:nvSpPr>
          <p:spPr bwMode="auto">
            <a:xfrm>
              <a:off x="5386684" y="3207796"/>
              <a:ext cx="161713" cy="60804"/>
            </a:xfrm>
            <a:prstGeom prst="rect">
              <a:avLst/>
            </a:prstGeom>
            <a:solidFill>
              <a:srgbClr val="B2B2B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Rectangle 557"/>
            <p:cNvSpPr>
              <a:spLocks noChangeArrowheads="1"/>
            </p:cNvSpPr>
            <p:nvPr/>
          </p:nvSpPr>
          <p:spPr bwMode="auto">
            <a:xfrm rot="5400000">
              <a:off x="5376657" y="3217175"/>
              <a:ext cx="141014" cy="484493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Rectangle 558"/>
            <p:cNvSpPr>
              <a:spLocks noChangeArrowheads="1"/>
            </p:cNvSpPr>
            <p:nvPr/>
          </p:nvSpPr>
          <p:spPr bwMode="auto">
            <a:xfrm>
              <a:off x="5689411" y="3348810"/>
              <a:ext cx="20699" cy="22122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559"/>
            <p:cNvSpPr>
              <a:spLocks noChangeArrowheads="1"/>
            </p:cNvSpPr>
            <p:nvPr/>
          </p:nvSpPr>
          <p:spPr bwMode="auto">
            <a:xfrm>
              <a:off x="5710110" y="3307412"/>
              <a:ext cx="19406" cy="30272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Rectangle 560"/>
            <p:cNvSpPr>
              <a:spLocks noChangeArrowheads="1"/>
            </p:cNvSpPr>
            <p:nvPr/>
          </p:nvSpPr>
          <p:spPr bwMode="auto">
            <a:xfrm>
              <a:off x="5367279" y="3247901"/>
              <a:ext cx="201818" cy="22122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561"/>
            <p:cNvSpPr>
              <a:spLocks noChangeArrowheads="1"/>
            </p:cNvSpPr>
            <p:nvPr/>
          </p:nvSpPr>
          <p:spPr bwMode="auto">
            <a:xfrm>
              <a:off x="5306474" y="3348810"/>
              <a:ext cx="322133" cy="221224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562"/>
            <p:cNvSpPr>
              <a:spLocks noChangeArrowheads="1"/>
            </p:cNvSpPr>
            <p:nvPr/>
          </p:nvSpPr>
          <p:spPr bwMode="auto">
            <a:xfrm>
              <a:off x="5346579" y="3146992"/>
              <a:ext cx="241923" cy="80210"/>
            </a:xfrm>
            <a:prstGeom prst="roundRect">
              <a:avLst>
                <a:gd name="adj" fmla="val 38051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AutoShape 563"/>
            <p:cNvSpPr>
              <a:spLocks noChangeArrowheads="1"/>
            </p:cNvSpPr>
            <p:nvPr/>
          </p:nvSpPr>
          <p:spPr bwMode="auto">
            <a:xfrm>
              <a:off x="5407383" y="3157342"/>
              <a:ext cx="120315" cy="60804"/>
            </a:xfrm>
            <a:prstGeom prst="roundRect">
              <a:avLst>
                <a:gd name="adj" fmla="val 38051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564"/>
            <p:cNvSpPr>
              <a:spLocks noChangeArrowheads="1"/>
            </p:cNvSpPr>
            <p:nvPr/>
          </p:nvSpPr>
          <p:spPr bwMode="auto">
            <a:xfrm>
              <a:off x="5346579" y="3157342"/>
              <a:ext cx="60804" cy="60804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565"/>
            <p:cNvSpPr>
              <a:spLocks noChangeArrowheads="1"/>
            </p:cNvSpPr>
            <p:nvPr/>
          </p:nvSpPr>
          <p:spPr bwMode="auto">
            <a:xfrm>
              <a:off x="5527698" y="3157342"/>
              <a:ext cx="60804" cy="60804"/>
            </a:xfrm>
            <a:prstGeom prst="roundRect">
              <a:avLst>
                <a:gd name="adj" fmla="val 36472"/>
              </a:avLst>
            </a:prstGeom>
            <a:solidFill>
              <a:srgbClr val="DDDDDD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AutoShape 568"/>
            <p:cNvSpPr>
              <a:spLocks noChangeArrowheads="1"/>
            </p:cNvSpPr>
            <p:nvPr/>
          </p:nvSpPr>
          <p:spPr bwMode="auto">
            <a:xfrm>
              <a:off x="4100741" y="3885698"/>
              <a:ext cx="181119" cy="4010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AutoShape 569"/>
            <p:cNvSpPr>
              <a:spLocks noChangeArrowheads="1"/>
            </p:cNvSpPr>
            <p:nvPr/>
          </p:nvSpPr>
          <p:spPr bwMode="auto">
            <a:xfrm>
              <a:off x="5165460" y="3348810"/>
              <a:ext cx="80210" cy="221224"/>
            </a:xfrm>
            <a:prstGeom prst="roundRect">
              <a:avLst>
                <a:gd name="adj" fmla="val 4159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AutoShape 570"/>
            <p:cNvSpPr>
              <a:spLocks noChangeArrowheads="1"/>
            </p:cNvSpPr>
            <p:nvPr/>
          </p:nvSpPr>
          <p:spPr bwMode="auto">
            <a:xfrm>
              <a:off x="5346579" y="3005978"/>
              <a:ext cx="323426" cy="81503"/>
            </a:xfrm>
            <a:prstGeom prst="roundRect">
              <a:avLst>
                <a:gd name="adj" fmla="val 35213"/>
              </a:avLst>
            </a:prstGeom>
            <a:solidFill>
              <a:srgbClr val="96969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" name="AutoShape 571"/>
            <p:cNvSpPr>
              <a:spLocks noChangeArrowheads="1"/>
            </p:cNvSpPr>
            <p:nvPr/>
          </p:nvSpPr>
          <p:spPr bwMode="auto">
            <a:xfrm>
              <a:off x="5266369" y="3005978"/>
              <a:ext cx="322133" cy="81503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AutoShape 571"/>
            <p:cNvSpPr>
              <a:spLocks noChangeArrowheads="1"/>
            </p:cNvSpPr>
            <p:nvPr/>
          </p:nvSpPr>
          <p:spPr bwMode="auto">
            <a:xfrm>
              <a:off x="5266369" y="3005978"/>
              <a:ext cx="120315" cy="81503"/>
            </a:xfrm>
            <a:prstGeom prst="roundRect">
              <a:avLst>
                <a:gd name="adj" fmla="val 3521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7937267" y="2995178"/>
            <a:ext cx="1530463" cy="910572"/>
            <a:chOff x="7937267" y="2995178"/>
            <a:chExt cx="1530463" cy="910572"/>
          </a:xfrm>
        </p:grpSpPr>
        <p:sp>
          <p:nvSpPr>
            <p:cNvPr id="322" name="正方形/長方形 321"/>
            <p:cNvSpPr/>
            <p:nvPr/>
          </p:nvSpPr>
          <p:spPr bwMode="auto">
            <a:xfrm>
              <a:off x="9170462" y="3529929"/>
              <a:ext cx="164781" cy="18293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9114987" y="3688650"/>
              <a:ext cx="275732" cy="8765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角丸四角形 310"/>
            <p:cNvSpPr/>
            <p:nvPr/>
          </p:nvSpPr>
          <p:spPr bwMode="auto">
            <a:xfrm>
              <a:off x="8545312" y="3039113"/>
              <a:ext cx="335149" cy="464411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角丸四角形 309"/>
            <p:cNvSpPr/>
            <p:nvPr/>
          </p:nvSpPr>
          <p:spPr bwMode="auto">
            <a:xfrm>
              <a:off x="8545312" y="3452314"/>
              <a:ext cx="335149" cy="295050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正方形/長方形 298"/>
            <p:cNvSpPr/>
            <p:nvPr/>
          </p:nvSpPr>
          <p:spPr bwMode="auto">
            <a:xfrm>
              <a:off x="8073182" y="3529929"/>
              <a:ext cx="164781" cy="18293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>
              <a:off x="7937267" y="3149642"/>
              <a:ext cx="433183" cy="460497"/>
            </a:xfrm>
            <a:prstGeom prst="roundRect">
              <a:avLst>
                <a:gd name="adj" fmla="val 187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角丸四角形 303"/>
            <p:cNvSpPr/>
            <p:nvPr/>
          </p:nvSpPr>
          <p:spPr bwMode="auto">
            <a:xfrm>
              <a:off x="8031677" y="3155110"/>
              <a:ext cx="244362" cy="460497"/>
            </a:xfrm>
            <a:prstGeom prst="roundRect">
              <a:avLst>
                <a:gd name="adj" fmla="val 2059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正方形/長方形 304"/>
            <p:cNvSpPr/>
            <p:nvPr/>
          </p:nvSpPr>
          <p:spPr bwMode="auto">
            <a:xfrm>
              <a:off x="8017707" y="3688650"/>
              <a:ext cx="275732" cy="8765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 bwMode="auto">
            <a:xfrm>
              <a:off x="7988421" y="3149642"/>
              <a:ext cx="334761" cy="69127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/>
            <p:cNvSpPr/>
            <p:nvPr/>
          </p:nvSpPr>
          <p:spPr bwMode="auto">
            <a:xfrm>
              <a:off x="8504395" y="3688650"/>
              <a:ext cx="416983" cy="876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正方形/長方形 308"/>
            <p:cNvSpPr/>
            <p:nvPr/>
          </p:nvSpPr>
          <p:spPr bwMode="auto">
            <a:xfrm>
              <a:off x="7963144" y="3757230"/>
              <a:ext cx="1485164" cy="14852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角丸四角形 311"/>
            <p:cNvSpPr/>
            <p:nvPr/>
          </p:nvSpPr>
          <p:spPr bwMode="auto">
            <a:xfrm>
              <a:off x="8446534" y="2995178"/>
              <a:ext cx="532704" cy="93655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角丸四角形 319"/>
            <p:cNvSpPr/>
            <p:nvPr/>
          </p:nvSpPr>
          <p:spPr bwMode="auto">
            <a:xfrm>
              <a:off x="8501125" y="3253573"/>
              <a:ext cx="423522" cy="306992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角丸四角形 322"/>
            <p:cNvSpPr/>
            <p:nvPr/>
          </p:nvSpPr>
          <p:spPr bwMode="auto">
            <a:xfrm>
              <a:off x="9034547" y="3149642"/>
              <a:ext cx="433183" cy="460497"/>
            </a:xfrm>
            <a:prstGeom prst="roundRect">
              <a:avLst>
                <a:gd name="adj" fmla="val 187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角丸四角形 323"/>
            <p:cNvSpPr/>
            <p:nvPr/>
          </p:nvSpPr>
          <p:spPr bwMode="auto">
            <a:xfrm>
              <a:off x="9128957" y="3155110"/>
              <a:ext cx="244362" cy="460497"/>
            </a:xfrm>
            <a:prstGeom prst="roundRect">
              <a:avLst>
                <a:gd name="adj" fmla="val 2059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9085701" y="3149642"/>
              <a:ext cx="334761" cy="6912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/>
            <p:cNvSpPr/>
            <p:nvPr/>
          </p:nvSpPr>
          <p:spPr bwMode="auto">
            <a:xfrm>
              <a:off x="8552345" y="3407069"/>
              <a:ext cx="316652" cy="12286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角丸四角形 330"/>
            <p:cNvSpPr/>
            <p:nvPr/>
          </p:nvSpPr>
          <p:spPr bwMode="auto">
            <a:xfrm>
              <a:off x="8482075" y="3162133"/>
              <a:ext cx="461622" cy="306992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8" name="グループ化 347"/>
          <p:cNvGrpSpPr/>
          <p:nvPr/>
        </p:nvGrpSpPr>
        <p:grpSpPr>
          <a:xfrm>
            <a:off x="6078126" y="3216592"/>
            <a:ext cx="1530170" cy="928958"/>
            <a:chOff x="6294120" y="3347720"/>
            <a:chExt cx="1314175" cy="797829"/>
          </a:xfrm>
        </p:grpSpPr>
        <p:sp>
          <p:nvSpPr>
            <p:cNvPr id="349" name="角丸四角形 348"/>
            <p:cNvSpPr/>
            <p:nvPr/>
          </p:nvSpPr>
          <p:spPr bwMode="auto">
            <a:xfrm>
              <a:off x="6304933" y="3377685"/>
              <a:ext cx="106027" cy="13407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 349"/>
            <p:cNvSpPr/>
            <p:nvPr/>
          </p:nvSpPr>
          <p:spPr bwMode="auto">
            <a:xfrm>
              <a:off x="6294120" y="3347720"/>
              <a:ext cx="980440" cy="431800"/>
            </a:xfrm>
            <a:custGeom>
              <a:avLst/>
              <a:gdLst>
                <a:gd name="connsiteX0" fmla="*/ 980440 w 980440"/>
                <a:gd name="connsiteY0" fmla="*/ 375920 h 431800"/>
                <a:gd name="connsiteX1" fmla="*/ 345440 w 980440"/>
                <a:gd name="connsiteY1" fmla="*/ 0 h 431800"/>
                <a:gd name="connsiteX2" fmla="*/ 25400 w 980440"/>
                <a:gd name="connsiteY2" fmla="*/ 0 h 431800"/>
                <a:gd name="connsiteX3" fmla="*/ 0 w 980440"/>
                <a:gd name="connsiteY3" fmla="*/ 25400 h 431800"/>
                <a:gd name="connsiteX4" fmla="*/ 0 w 980440"/>
                <a:gd name="connsiteY4" fmla="*/ 96520 h 431800"/>
                <a:gd name="connsiteX5" fmla="*/ 127000 w 980440"/>
                <a:gd name="connsiteY5" fmla="*/ 96520 h 431800"/>
                <a:gd name="connsiteX6" fmla="*/ 127000 w 980440"/>
                <a:gd name="connsiteY6" fmla="*/ 50800 h 431800"/>
                <a:gd name="connsiteX7" fmla="*/ 330200 w 980440"/>
                <a:gd name="connsiteY7" fmla="*/ 50800 h 431800"/>
                <a:gd name="connsiteX8" fmla="*/ 980440 w 980440"/>
                <a:gd name="connsiteY8" fmla="*/ 431800 h 431800"/>
                <a:gd name="connsiteX9" fmla="*/ 980440 w 980440"/>
                <a:gd name="connsiteY9" fmla="*/ 37592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0440" h="431800">
                  <a:moveTo>
                    <a:pt x="980440" y="375920"/>
                  </a:moveTo>
                  <a:lnTo>
                    <a:pt x="345440" y="0"/>
                  </a:lnTo>
                  <a:lnTo>
                    <a:pt x="25400" y="0"/>
                  </a:lnTo>
                  <a:lnTo>
                    <a:pt x="0" y="25400"/>
                  </a:lnTo>
                  <a:lnTo>
                    <a:pt x="0" y="96520"/>
                  </a:lnTo>
                  <a:lnTo>
                    <a:pt x="127000" y="96520"/>
                  </a:lnTo>
                  <a:lnTo>
                    <a:pt x="127000" y="50800"/>
                  </a:lnTo>
                  <a:lnTo>
                    <a:pt x="330200" y="50800"/>
                  </a:lnTo>
                  <a:lnTo>
                    <a:pt x="980440" y="431800"/>
                  </a:lnTo>
                  <a:lnTo>
                    <a:pt x="980440" y="37592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月 345"/>
            <p:cNvSpPr/>
            <p:nvPr/>
          </p:nvSpPr>
          <p:spPr bwMode="auto">
            <a:xfrm rot="5400000">
              <a:off x="7163532" y="3202630"/>
              <a:ext cx="125175" cy="462369"/>
            </a:xfrm>
            <a:custGeom>
              <a:avLst/>
              <a:gdLst>
                <a:gd name="connsiteX0" fmla="*/ 121434 w 121434"/>
                <a:gd name="connsiteY0" fmla="*/ 460136 h 460136"/>
                <a:gd name="connsiteX1" fmla="*/ 0 w 121434"/>
                <a:gd name="connsiteY1" fmla="*/ 230068 h 460136"/>
                <a:gd name="connsiteX2" fmla="*/ 121434 w 121434"/>
                <a:gd name="connsiteY2" fmla="*/ 0 h 460136"/>
                <a:gd name="connsiteX3" fmla="*/ 71876 w 121434"/>
                <a:gd name="connsiteY3" fmla="*/ 230068 h 460136"/>
                <a:gd name="connsiteX4" fmla="*/ 121434 w 121434"/>
                <a:gd name="connsiteY4" fmla="*/ 460136 h 460136"/>
                <a:gd name="connsiteX0" fmla="*/ 121434 w 129222"/>
                <a:gd name="connsiteY0" fmla="*/ 460136 h 460136"/>
                <a:gd name="connsiteX1" fmla="*/ 0 w 129222"/>
                <a:gd name="connsiteY1" fmla="*/ 230068 h 460136"/>
                <a:gd name="connsiteX2" fmla="*/ 121434 w 129222"/>
                <a:gd name="connsiteY2" fmla="*/ 0 h 460136"/>
                <a:gd name="connsiteX3" fmla="*/ 71876 w 129222"/>
                <a:gd name="connsiteY3" fmla="*/ 230068 h 460136"/>
                <a:gd name="connsiteX4" fmla="*/ 121434 w 129222"/>
                <a:gd name="connsiteY4" fmla="*/ 460136 h 460136"/>
                <a:gd name="connsiteX0" fmla="*/ 121434 w 129222"/>
                <a:gd name="connsiteY0" fmla="*/ 460136 h 462108"/>
                <a:gd name="connsiteX1" fmla="*/ 0 w 129222"/>
                <a:gd name="connsiteY1" fmla="*/ 230068 h 462108"/>
                <a:gd name="connsiteX2" fmla="*/ 121434 w 129222"/>
                <a:gd name="connsiteY2" fmla="*/ 0 h 462108"/>
                <a:gd name="connsiteX3" fmla="*/ 71876 w 129222"/>
                <a:gd name="connsiteY3" fmla="*/ 230068 h 462108"/>
                <a:gd name="connsiteX4" fmla="*/ 121434 w 129222"/>
                <a:gd name="connsiteY4" fmla="*/ 460136 h 462108"/>
                <a:gd name="connsiteX0" fmla="*/ 121434 w 125507"/>
                <a:gd name="connsiteY0" fmla="*/ 460136 h 462108"/>
                <a:gd name="connsiteX1" fmla="*/ 0 w 125507"/>
                <a:gd name="connsiteY1" fmla="*/ 230068 h 462108"/>
                <a:gd name="connsiteX2" fmla="*/ 121434 w 125507"/>
                <a:gd name="connsiteY2" fmla="*/ 0 h 462108"/>
                <a:gd name="connsiteX3" fmla="*/ 71876 w 125507"/>
                <a:gd name="connsiteY3" fmla="*/ 230068 h 462108"/>
                <a:gd name="connsiteX4" fmla="*/ 121434 w 125507"/>
                <a:gd name="connsiteY4" fmla="*/ 460136 h 462108"/>
                <a:gd name="connsiteX0" fmla="*/ 121434 w 125507"/>
                <a:gd name="connsiteY0" fmla="*/ 460136 h 461775"/>
                <a:gd name="connsiteX1" fmla="*/ 0 w 125507"/>
                <a:gd name="connsiteY1" fmla="*/ 230068 h 461775"/>
                <a:gd name="connsiteX2" fmla="*/ 121434 w 125507"/>
                <a:gd name="connsiteY2" fmla="*/ 0 h 461775"/>
                <a:gd name="connsiteX3" fmla="*/ 71876 w 125507"/>
                <a:gd name="connsiteY3" fmla="*/ 230068 h 461775"/>
                <a:gd name="connsiteX4" fmla="*/ 121434 w 125507"/>
                <a:gd name="connsiteY4" fmla="*/ 460136 h 461775"/>
                <a:gd name="connsiteX0" fmla="*/ 121434 w 125175"/>
                <a:gd name="connsiteY0" fmla="*/ 460136 h 461775"/>
                <a:gd name="connsiteX1" fmla="*/ 0 w 125175"/>
                <a:gd name="connsiteY1" fmla="*/ 230068 h 461775"/>
                <a:gd name="connsiteX2" fmla="*/ 121434 w 125175"/>
                <a:gd name="connsiteY2" fmla="*/ 0 h 461775"/>
                <a:gd name="connsiteX3" fmla="*/ 64256 w 125175"/>
                <a:gd name="connsiteY3" fmla="*/ 228163 h 461775"/>
                <a:gd name="connsiteX4" fmla="*/ 121434 w 125175"/>
                <a:gd name="connsiteY4" fmla="*/ 460136 h 461775"/>
                <a:gd name="connsiteX0" fmla="*/ 121434 w 125175"/>
                <a:gd name="connsiteY0" fmla="*/ 460136 h 462369"/>
                <a:gd name="connsiteX1" fmla="*/ 0 w 125175"/>
                <a:gd name="connsiteY1" fmla="*/ 230068 h 462369"/>
                <a:gd name="connsiteX2" fmla="*/ 121434 w 125175"/>
                <a:gd name="connsiteY2" fmla="*/ 0 h 462369"/>
                <a:gd name="connsiteX3" fmla="*/ 64256 w 125175"/>
                <a:gd name="connsiteY3" fmla="*/ 228163 h 462369"/>
                <a:gd name="connsiteX4" fmla="*/ 121434 w 125175"/>
                <a:gd name="connsiteY4" fmla="*/ 460136 h 46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" h="462369">
                  <a:moveTo>
                    <a:pt x="121434" y="460136"/>
                  </a:moveTo>
                  <a:cubicBezTo>
                    <a:pt x="92471" y="477281"/>
                    <a:pt x="0" y="395231"/>
                    <a:pt x="0" y="230068"/>
                  </a:cubicBezTo>
                  <a:cubicBezTo>
                    <a:pt x="0" y="64905"/>
                    <a:pt x="54368" y="0"/>
                    <a:pt x="121434" y="0"/>
                  </a:cubicBezTo>
                  <a:cubicBezTo>
                    <a:pt x="89667" y="61456"/>
                    <a:pt x="64256" y="142145"/>
                    <a:pt x="64256" y="228163"/>
                  </a:cubicBezTo>
                  <a:cubicBezTo>
                    <a:pt x="64256" y="314181"/>
                    <a:pt x="143007" y="446305"/>
                    <a:pt x="121434" y="460136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角丸四角形 333"/>
            <p:cNvSpPr/>
            <p:nvPr/>
          </p:nvSpPr>
          <p:spPr bwMode="auto">
            <a:xfrm>
              <a:off x="7226120" y="3452314"/>
              <a:ext cx="279580" cy="347397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/>
            <p:cNvSpPr/>
            <p:nvPr/>
          </p:nvSpPr>
          <p:spPr bwMode="auto">
            <a:xfrm>
              <a:off x="7226120" y="3835602"/>
              <a:ext cx="279580" cy="18181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/>
            <p:cNvSpPr/>
            <p:nvPr/>
          </p:nvSpPr>
          <p:spPr bwMode="auto">
            <a:xfrm>
              <a:off x="7189470" y="3990441"/>
              <a:ext cx="352880" cy="7132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/>
            <p:cNvSpPr/>
            <p:nvPr/>
          </p:nvSpPr>
          <p:spPr bwMode="auto">
            <a:xfrm>
              <a:off x="7123525" y="4033452"/>
              <a:ext cx="484770" cy="11209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/>
            <p:cNvSpPr/>
            <p:nvPr/>
          </p:nvSpPr>
          <p:spPr bwMode="auto">
            <a:xfrm>
              <a:off x="7226120" y="3685395"/>
              <a:ext cx="279580" cy="18181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7937267" y="5043434"/>
            <a:ext cx="1530463" cy="1077712"/>
            <a:chOff x="7937267" y="2995178"/>
            <a:chExt cx="1530463" cy="1077712"/>
          </a:xfrm>
        </p:grpSpPr>
        <p:sp>
          <p:nvSpPr>
            <p:cNvPr id="402" name="正方形/長方形 401"/>
            <p:cNvSpPr/>
            <p:nvPr/>
          </p:nvSpPr>
          <p:spPr bwMode="auto">
            <a:xfrm>
              <a:off x="9170462" y="3529929"/>
              <a:ext cx="164781" cy="18293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正方形/長方形 402"/>
            <p:cNvSpPr/>
            <p:nvPr/>
          </p:nvSpPr>
          <p:spPr bwMode="auto">
            <a:xfrm>
              <a:off x="9114987" y="3688650"/>
              <a:ext cx="275732" cy="8765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角丸四角形 403"/>
            <p:cNvSpPr/>
            <p:nvPr/>
          </p:nvSpPr>
          <p:spPr bwMode="auto">
            <a:xfrm>
              <a:off x="8545312" y="3039113"/>
              <a:ext cx="335149" cy="464411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角丸四角形 404"/>
            <p:cNvSpPr/>
            <p:nvPr/>
          </p:nvSpPr>
          <p:spPr bwMode="auto">
            <a:xfrm>
              <a:off x="8545312" y="3452314"/>
              <a:ext cx="335149" cy="295050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正方形/長方形 405"/>
            <p:cNvSpPr/>
            <p:nvPr/>
          </p:nvSpPr>
          <p:spPr bwMode="auto">
            <a:xfrm>
              <a:off x="8073182" y="3529929"/>
              <a:ext cx="164781" cy="18293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角丸四角形 406"/>
            <p:cNvSpPr/>
            <p:nvPr/>
          </p:nvSpPr>
          <p:spPr bwMode="auto">
            <a:xfrm>
              <a:off x="7937267" y="3149642"/>
              <a:ext cx="433183" cy="460497"/>
            </a:xfrm>
            <a:prstGeom prst="roundRect">
              <a:avLst>
                <a:gd name="adj" fmla="val 187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角丸四角形 407"/>
            <p:cNvSpPr/>
            <p:nvPr/>
          </p:nvSpPr>
          <p:spPr bwMode="auto">
            <a:xfrm>
              <a:off x="8031677" y="3155110"/>
              <a:ext cx="244362" cy="460497"/>
            </a:xfrm>
            <a:prstGeom prst="roundRect">
              <a:avLst>
                <a:gd name="adj" fmla="val 2059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/>
            <p:cNvSpPr/>
            <p:nvPr/>
          </p:nvSpPr>
          <p:spPr bwMode="auto">
            <a:xfrm>
              <a:off x="8017707" y="3688650"/>
              <a:ext cx="275732" cy="8765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409"/>
            <p:cNvSpPr/>
            <p:nvPr/>
          </p:nvSpPr>
          <p:spPr bwMode="auto">
            <a:xfrm>
              <a:off x="7988421" y="3149642"/>
              <a:ext cx="334761" cy="69127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正方形/長方形 410"/>
            <p:cNvSpPr/>
            <p:nvPr/>
          </p:nvSpPr>
          <p:spPr bwMode="auto">
            <a:xfrm>
              <a:off x="8504395" y="3688650"/>
              <a:ext cx="416983" cy="876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正方形/長方形 411"/>
            <p:cNvSpPr/>
            <p:nvPr/>
          </p:nvSpPr>
          <p:spPr bwMode="auto">
            <a:xfrm>
              <a:off x="7963144" y="3757230"/>
              <a:ext cx="1485164" cy="14852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角丸四角形 412"/>
            <p:cNvSpPr/>
            <p:nvPr/>
          </p:nvSpPr>
          <p:spPr bwMode="auto">
            <a:xfrm>
              <a:off x="8446534" y="2995178"/>
              <a:ext cx="532704" cy="93655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8501125" y="3253573"/>
              <a:ext cx="423522" cy="306992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角丸四角形 414"/>
            <p:cNvSpPr/>
            <p:nvPr/>
          </p:nvSpPr>
          <p:spPr bwMode="auto">
            <a:xfrm>
              <a:off x="9034547" y="3149642"/>
              <a:ext cx="433183" cy="460497"/>
            </a:xfrm>
            <a:prstGeom prst="roundRect">
              <a:avLst>
                <a:gd name="adj" fmla="val 187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角丸四角形 415"/>
            <p:cNvSpPr/>
            <p:nvPr/>
          </p:nvSpPr>
          <p:spPr bwMode="auto">
            <a:xfrm>
              <a:off x="9128957" y="3155110"/>
              <a:ext cx="244362" cy="460497"/>
            </a:xfrm>
            <a:prstGeom prst="roundRect">
              <a:avLst>
                <a:gd name="adj" fmla="val 2059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/楕円 416"/>
            <p:cNvSpPr/>
            <p:nvPr/>
          </p:nvSpPr>
          <p:spPr bwMode="auto">
            <a:xfrm>
              <a:off x="9085701" y="3149642"/>
              <a:ext cx="334761" cy="6912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 417"/>
            <p:cNvSpPr/>
            <p:nvPr/>
          </p:nvSpPr>
          <p:spPr bwMode="auto">
            <a:xfrm>
              <a:off x="8583168" y="3497580"/>
              <a:ext cx="258910" cy="575310"/>
            </a:xfrm>
            <a:custGeom>
              <a:avLst/>
              <a:gdLst>
                <a:gd name="connsiteX0" fmla="*/ 0 w 266700"/>
                <a:gd name="connsiteY0" fmla="*/ 575310 h 575310"/>
                <a:gd name="connsiteX1" fmla="*/ 0 w 266700"/>
                <a:gd name="connsiteY1" fmla="*/ 0 h 575310"/>
                <a:gd name="connsiteX2" fmla="*/ 236220 w 266700"/>
                <a:gd name="connsiteY2" fmla="*/ 0 h 575310"/>
                <a:gd name="connsiteX3" fmla="*/ 236220 w 266700"/>
                <a:gd name="connsiteY3" fmla="*/ 571500 h 575310"/>
                <a:gd name="connsiteX4" fmla="*/ 266700 w 266700"/>
                <a:gd name="connsiteY4" fmla="*/ 571500 h 575310"/>
                <a:gd name="connsiteX0" fmla="*/ 0 w 236220"/>
                <a:gd name="connsiteY0" fmla="*/ 575310 h 575310"/>
                <a:gd name="connsiteX1" fmla="*/ 0 w 236220"/>
                <a:gd name="connsiteY1" fmla="*/ 0 h 575310"/>
                <a:gd name="connsiteX2" fmla="*/ 236220 w 236220"/>
                <a:gd name="connsiteY2" fmla="*/ 0 h 575310"/>
                <a:gd name="connsiteX3" fmla="*/ 236220 w 236220"/>
                <a:gd name="connsiteY3" fmla="*/ 57150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20" h="575310">
                  <a:moveTo>
                    <a:pt x="0" y="575310"/>
                  </a:moveTo>
                  <a:lnTo>
                    <a:pt x="0" y="0"/>
                  </a:lnTo>
                  <a:lnTo>
                    <a:pt x="236220" y="0"/>
                  </a:lnTo>
                  <a:lnTo>
                    <a:pt x="236220" y="571500"/>
                  </a:ln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正方形/長方形 418"/>
            <p:cNvSpPr/>
            <p:nvPr/>
          </p:nvSpPr>
          <p:spPr bwMode="auto">
            <a:xfrm>
              <a:off x="8552345" y="3407069"/>
              <a:ext cx="316652" cy="12286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角丸四角形 419"/>
            <p:cNvSpPr/>
            <p:nvPr/>
          </p:nvSpPr>
          <p:spPr bwMode="auto">
            <a:xfrm>
              <a:off x="8482075" y="3162133"/>
              <a:ext cx="461622" cy="306992"/>
            </a:xfrm>
            <a:prstGeom prst="roundRect">
              <a:avLst>
                <a:gd name="adj" fmla="val 18719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7" name="グループ化 1026"/>
          <p:cNvGrpSpPr/>
          <p:nvPr/>
        </p:nvGrpSpPr>
        <p:grpSpPr>
          <a:xfrm>
            <a:off x="540074" y="4739550"/>
            <a:ext cx="1403082" cy="1546263"/>
            <a:chOff x="540074" y="4739550"/>
            <a:chExt cx="1403082" cy="1546263"/>
          </a:xfrm>
        </p:grpSpPr>
        <p:sp>
          <p:nvSpPr>
            <p:cNvPr id="430" name="フリーフォーム 429"/>
            <p:cNvSpPr/>
            <p:nvPr/>
          </p:nvSpPr>
          <p:spPr bwMode="auto">
            <a:xfrm>
              <a:off x="623106" y="5827776"/>
              <a:ext cx="175470" cy="458037"/>
            </a:xfrm>
            <a:custGeom>
              <a:avLst/>
              <a:gdLst>
                <a:gd name="connsiteX0" fmla="*/ 0 w 266700"/>
                <a:gd name="connsiteY0" fmla="*/ 575310 h 575310"/>
                <a:gd name="connsiteX1" fmla="*/ 0 w 266700"/>
                <a:gd name="connsiteY1" fmla="*/ 0 h 575310"/>
                <a:gd name="connsiteX2" fmla="*/ 236220 w 266700"/>
                <a:gd name="connsiteY2" fmla="*/ 0 h 575310"/>
                <a:gd name="connsiteX3" fmla="*/ 236220 w 266700"/>
                <a:gd name="connsiteY3" fmla="*/ 571500 h 575310"/>
                <a:gd name="connsiteX4" fmla="*/ 266700 w 266700"/>
                <a:gd name="connsiteY4" fmla="*/ 571500 h 575310"/>
                <a:gd name="connsiteX0" fmla="*/ 0 w 236220"/>
                <a:gd name="connsiteY0" fmla="*/ 575310 h 575310"/>
                <a:gd name="connsiteX1" fmla="*/ 0 w 236220"/>
                <a:gd name="connsiteY1" fmla="*/ 0 h 575310"/>
                <a:gd name="connsiteX2" fmla="*/ 236220 w 236220"/>
                <a:gd name="connsiteY2" fmla="*/ 0 h 575310"/>
                <a:gd name="connsiteX3" fmla="*/ 236220 w 236220"/>
                <a:gd name="connsiteY3" fmla="*/ 57150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20" h="575310">
                  <a:moveTo>
                    <a:pt x="0" y="575310"/>
                  </a:moveTo>
                  <a:lnTo>
                    <a:pt x="0" y="0"/>
                  </a:lnTo>
                  <a:lnTo>
                    <a:pt x="236220" y="0"/>
                  </a:lnTo>
                  <a:lnTo>
                    <a:pt x="236220" y="571500"/>
                  </a:ln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9" name="グループ化 458"/>
            <p:cNvGrpSpPr/>
            <p:nvPr/>
          </p:nvGrpSpPr>
          <p:grpSpPr>
            <a:xfrm>
              <a:off x="540074" y="4739550"/>
              <a:ext cx="1403082" cy="1179459"/>
              <a:chOff x="407495" y="936912"/>
              <a:chExt cx="1606349" cy="1350329"/>
            </a:xfrm>
          </p:grpSpPr>
          <p:sp>
            <p:nvSpPr>
              <p:cNvPr id="460" name="Rectangle 596"/>
              <p:cNvSpPr>
                <a:spLocks noChangeArrowheads="1"/>
              </p:cNvSpPr>
              <p:nvPr/>
            </p:nvSpPr>
            <p:spPr bwMode="auto">
              <a:xfrm>
                <a:off x="1338679" y="1002617"/>
                <a:ext cx="65703" cy="319456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1" name="Group 601"/>
              <p:cNvGrpSpPr>
                <a:grpSpLocks/>
              </p:cNvGrpSpPr>
              <p:nvPr/>
            </p:nvGrpSpPr>
            <p:grpSpPr bwMode="auto">
              <a:xfrm>
                <a:off x="1048676" y="936912"/>
                <a:ext cx="643446" cy="129143"/>
                <a:chOff x="2751" y="3294"/>
                <a:chExt cx="284" cy="57"/>
              </a:xfrm>
              <a:solidFill>
                <a:srgbClr val="FF0000"/>
              </a:solidFill>
            </p:grpSpPr>
            <p:sp>
              <p:nvSpPr>
                <p:cNvPr id="468" name="Rectangle 600"/>
                <p:cNvSpPr>
                  <a:spLocks noChangeArrowheads="1"/>
                </p:cNvSpPr>
                <p:nvPr/>
              </p:nvSpPr>
              <p:spPr bwMode="auto">
                <a:xfrm>
                  <a:off x="2780" y="3308"/>
                  <a:ext cx="227" cy="2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9" name="Oval 597"/>
                <p:cNvSpPr>
                  <a:spLocks noChangeArrowheads="1"/>
                </p:cNvSpPr>
                <p:nvPr/>
              </p:nvSpPr>
              <p:spPr bwMode="auto">
                <a:xfrm>
                  <a:off x="2865" y="3294"/>
                  <a:ext cx="57" cy="57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0" name="Oval 598"/>
                <p:cNvSpPr>
                  <a:spLocks noChangeArrowheads="1"/>
                </p:cNvSpPr>
                <p:nvPr/>
              </p:nvSpPr>
              <p:spPr bwMode="auto">
                <a:xfrm>
                  <a:off x="2751" y="3294"/>
                  <a:ext cx="57" cy="57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" name="Oval 599"/>
                <p:cNvSpPr>
                  <a:spLocks noChangeArrowheads="1"/>
                </p:cNvSpPr>
                <p:nvPr/>
              </p:nvSpPr>
              <p:spPr bwMode="auto">
                <a:xfrm>
                  <a:off x="2978" y="3294"/>
                  <a:ext cx="57" cy="57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2" name="Rectangle 586"/>
              <p:cNvSpPr>
                <a:spLocks noChangeArrowheads="1"/>
              </p:cNvSpPr>
              <p:nvPr/>
            </p:nvSpPr>
            <p:spPr bwMode="auto">
              <a:xfrm>
                <a:off x="1243522" y="1195196"/>
                <a:ext cx="256018" cy="190315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AutoShape 587"/>
              <p:cNvSpPr>
                <a:spLocks noChangeArrowheads="1"/>
              </p:cNvSpPr>
              <p:nvPr/>
            </p:nvSpPr>
            <p:spPr bwMode="auto">
              <a:xfrm rot="16200000">
                <a:off x="1210670" y="1160079"/>
                <a:ext cx="319458" cy="643446"/>
              </a:xfrm>
              <a:prstGeom prst="flowChartDelay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Rectangle 592"/>
              <p:cNvSpPr>
                <a:spLocks noChangeArrowheads="1"/>
              </p:cNvSpPr>
              <p:nvPr/>
            </p:nvSpPr>
            <p:spPr bwMode="auto">
              <a:xfrm>
                <a:off x="1884701" y="1514654"/>
                <a:ext cx="63438" cy="387426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Rectangle 593"/>
              <p:cNvSpPr>
                <a:spLocks noChangeArrowheads="1"/>
              </p:cNvSpPr>
              <p:nvPr/>
            </p:nvSpPr>
            <p:spPr bwMode="auto">
              <a:xfrm>
                <a:off x="1948139" y="1451216"/>
                <a:ext cx="65705" cy="514302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Freeform 595"/>
              <p:cNvSpPr>
                <a:spLocks/>
              </p:cNvSpPr>
              <p:nvPr/>
            </p:nvSpPr>
            <p:spPr bwMode="auto">
              <a:xfrm>
                <a:off x="470933" y="1580357"/>
                <a:ext cx="1413768" cy="641180"/>
              </a:xfrm>
              <a:custGeom>
                <a:avLst/>
                <a:gdLst>
                  <a:gd name="T0" fmla="*/ 624 w 624"/>
                  <a:gd name="T1" fmla="*/ 0 h 283"/>
                  <a:gd name="T2" fmla="*/ 114 w 624"/>
                  <a:gd name="T3" fmla="*/ 0 h 283"/>
                  <a:gd name="T4" fmla="*/ 0 w 624"/>
                  <a:gd name="T5" fmla="*/ 114 h 283"/>
                  <a:gd name="T6" fmla="*/ 0 w 624"/>
                  <a:gd name="T7" fmla="*/ 283 h 283"/>
                  <a:gd name="T8" fmla="*/ 114 w 624"/>
                  <a:gd name="T9" fmla="*/ 283 h 283"/>
                  <a:gd name="T10" fmla="*/ 114 w 624"/>
                  <a:gd name="T11" fmla="*/ 170 h 283"/>
                  <a:gd name="T12" fmla="*/ 170 w 624"/>
                  <a:gd name="T13" fmla="*/ 114 h 283"/>
                  <a:gd name="T14" fmla="*/ 624 w 624"/>
                  <a:gd name="T15" fmla="*/ 114 h 283"/>
                  <a:gd name="T16" fmla="*/ 624 w 624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4" h="283">
                    <a:moveTo>
                      <a:pt x="624" y="0"/>
                    </a:moveTo>
                    <a:lnTo>
                      <a:pt x="114" y="0"/>
                    </a:lnTo>
                    <a:lnTo>
                      <a:pt x="0" y="114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170" y="114"/>
                    </a:lnTo>
                    <a:lnTo>
                      <a:pt x="624" y="114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7" name="AutoShape 588"/>
              <p:cNvSpPr>
                <a:spLocks noChangeArrowheads="1"/>
              </p:cNvSpPr>
              <p:nvPr/>
            </p:nvSpPr>
            <p:spPr bwMode="auto">
              <a:xfrm>
                <a:off x="407495" y="2158100"/>
                <a:ext cx="385161" cy="129141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25" name="グループ化 1024"/>
          <p:cNvGrpSpPr/>
          <p:nvPr/>
        </p:nvGrpSpPr>
        <p:grpSpPr>
          <a:xfrm>
            <a:off x="2518464" y="4787496"/>
            <a:ext cx="1150952" cy="1498317"/>
            <a:chOff x="2518464" y="4787496"/>
            <a:chExt cx="1150952" cy="1498317"/>
          </a:xfrm>
        </p:grpSpPr>
        <p:sp>
          <p:nvSpPr>
            <p:cNvPr id="458" name="フリーフォーム 457"/>
            <p:cNvSpPr/>
            <p:nvPr/>
          </p:nvSpPr>
          <p:spPr bwMode="auto">
            <a:xfrm>
              <a:off x="2573826" y="5827776"/>
              <a:ext cx="175470" cy="458037"/>
            </a:xfrm>
            <a:custGeom>
              <a:avLst/>
              <a:gdLst>
                <a:gd name="connsiteX0" fmla="*/ 0 w 266700"/>
                <a:gd name="connsiteY0" fmla="*/ 575310 h 575310"/>
                <a:gd name="connsiteX1" fmla="*/ 0 w 266700"/>
                <a:gd name="connsiteY1" fmla="*/ 0 h 575310"/>
                <a:gd name="connsiteX2" fmla="*/ 236220 w 266700"/>
                <a:gd name="connsiteY2" fmla="*/ 0 h 575310"/>
                <a:gd name="connsiteX3" fmla="*/ 236220 w 266700"/>
                <a:gd name="connsiteY3" fmla="*/ 571500 h 575310"/>
                <a:gd name="connsiteX4" fmla="*/ 266700 w 266700"/>
                <a:gd name="connsiteY4" fmla="*/ 571500 h 575310"/>
                <a:gd name="connsiteX0" fmla="*/ 0 w 236220"/>
                <a:gd name="connsiteY0" fmla="*/ 575310 h 575310"/>
                <a:gd name="connsiteX1" fmla="*/ 0 w 236220"/>
                <a:gd name="connsiteY1" fmla="*/ 0 h 575310"/>
                <a:gd name="connsiteX2" fmla="*/ 236220 w 236220"/>
                <a:gd name="connsiteY2" fmla="*/ 0 h 575310"/>
                <a:gd name="connsiteX3" fmla="*/ 236220 w 236220"/>
                <a:gd name="connsiteY3" fmla="*/ 57150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20" h="575310">
                  <a:moveTo>
                    <a:pt x="0" y="575310"/>
                  </a:moveTo>
                  <a:lnTo>
                    <a:pt x="0" y="0"/>
                  </a:lnTo>
                  <a:lnTo>
                    <a:pt x="236220" y="0"/>
                  </a:lnTo>
                  <a:lnTo>
                    <a:pt x="236220" y="571500"/>
                  </a:ln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2" name="グループ化 471"/>
            <p:cNvGrpSpPr/>
            <p:nvPr/>
          </p:nvGrpSpPr>
          <p:grpSpPr>
            <a:xfrm>
              <a:off x="2518464" y="4787496"/>
              <a:ext cx="1150952" cy="1211865"/>
              <a:chOff x="2377958" y="2795640"/>
              <a:chExt cx="1317693" cy="1387431"/>
            </a:xfrm>
          </p:grpSpPr>
          <p:sp>
            <p:nvSpPr>
              <p:cNvPr id="473" name="曲折矢印 472"/>
              <p:cNvSpPr/>
              <p:nvPr/>
            </p:nvSpPr>
            <p:spPr bwMode="auto">
              <a:xfrm>
                <a:off x="2420030" y="3453874"/>
                <a:ext cx="628432" cy="691675"/>
              </a:xfrm>
              <a:prstGeom prst="bentArrow">
                <a:avLst>
                  <a:gd name="adj1" fmla="val 36350"/>
                  <a:gd name="adj2" fmla="val 19597"/>
                  <a:gd name="adj3" fmla="val 0"/>
                  <a:gd name="adj4" fmla="val 4709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4" name="Rectangle 34"/>
              <p:cNvSpPr>
                <a:spLocks noChangeArrowheads="1"/>
              </p:cNvSpPr>
              <p:nvPr/>
            </p:nvSpPr>
            <p:spPr bwMode="auto">
              <a:xfrm>
                <a:off x="3175670" y="2899636"/>
                <a:ext cx="139477" cy="207992"/>
              </a:xfrm>
              <a:prstGeom prst="rect">
                <a:avLst/>
              </a:prstGeom>
              <a:solidFill>
                <a:srgbClr val="B2B2B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5" name="Rectangle 26"/>
              <p:cNvSpPr>
                <a:spLocks noChangeArrowheads="1"/>
              </p:cNvSpPr>
              <p:nvPr/>
            </p:nvSpPr>
            <p:spPr bwMode="auto">
              <a:xfrm>
                <a:off x="3105931" y="3143109"/>
                <a:ext cx="277731" cy="103996"/>
              </a:xfrm>
              <a:prstGeom prst="rect">
                <a:avLst/>
              </a:prstGeom>
              <a:solidFill>
                <a:srgbClr val="B2B2B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" name="Rectangle 19"/>
              <p:cNvSpPr>
                <a:spLocks noChangeArrowheads="1"/>
              </p:cNvSpPr>
              <p:nvPr/>
            </p:nvSpPr>
            <p:spPr bwMode="auto">
              <a:xfrm rot="5400000">
                <a:off x="3054545" y="3124757"/>
                <a:ext cx="243473" cy="90170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" name="Rectangle 22"/>
              <p:cNvSpPr>
                <a:spLocks noChangeArrowheads="1"/>
              </p:cNvSpPr>
              <p:nvPr/>
            </p:nvSpPr>
            <p:spPr bwMode="auto">
              <a:xfrm>
                <a:off x="3627136" y="3385359"/>
                <a:ext cx="34258" cy="38172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8" name="Rectangle 23"/>
              <p:cNvSpPr>
                <a:spLocks noChangeArrowheads="1"/>
              </p:cNvSpPr>
              <p:nvPr/>
            </p:nvSpPr>
            <p:spPr bwMode="auto">
              <a:xfrm>
                <a:off x="3661393" y="3315621"/>
                <a:ext cx="34258" cy="51998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9" name="Rectangle 24"/>
              <p:cNvSpPr>
                <a:spLocks noChangeArrowheads="1"/>
              </p:cNvSpPr>
              <p:nvPr/>
            </p:nvSpPr>
            <p:spPr bwMode="auto">
              <a:xfrm>
                <a:off x="3071674" y="3211625"/>
                <a:ext cx="347470" cy="38172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" name="Oval 25"/>
              <p:cNvSpPr>
                <a:spLocks noChangeArrowheads="1"/>
              </p:cNvSpPr>
              <p:nvPr/>
            </p:nvSpPr>
            <p:spPr bwMode="auto">
              <a:xfrm>
                <a:off x="2967678" y="3385359"/>
                <a:ext cx="555462" cy="381727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" name="AutoShape 27"/>
              <p:cNvSpPr>
                <a:spLocks noChangeArrowheads="1"/>
              </p:cNvSpPr>
              <p:nvPr/>
            </p:nvSpPr>
            <p:spPr bwMode="auto">
              <a:xfrm>
                <a:off x="3037416" y="3039113"/>
                <a:ext cx="415985" cy="138254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" name="AutoShape 28"/>
              <p:cNvSpPr>
                <a:spLocks noChangeArrowheads="1"/>
              </p:cNvSpPr>
              <p:nvPr/>
            </p:nvSpPr>
            <p:spPr bwMode="auto">
              <a:xfrm>
                <a:off x="3141412" y="3056242"/>
                <a:ext cx="207992" cy="103996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" name="AutoShape 29"/>
              <p:cNvSpPr>
                <a:spLocks noChangeArrowheads="1"/>
              </p:cNvSpPr>
              <p:nvPr/>
            </p:nvSpPr>
            <p:spPr bwMode="auto">
              <a:xfrm>
                <a:off x="3037416" y="3056242"/>
                <a:ext cx="103996" cy="103996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" name="AutoShape 30"/>
              <p:cNvSpPr>
                <a:spLocks noChangeArrowheads="1"/>
              </p:cNvSpPr>
              <p:nvPr/>
            </p:nvSpPr>
            <p:spPr bwMode="auto">
              <a:xfrm>
                <a:off x="3349405" y="3056242"/>
                <a:ext cx="103996" cy="103996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" name="AutoShape 33"/>
              <p:cNvSpPr>
                <a:spLocks noChangeArrowheads="1"/>
              </p:cNvSpPr>
              <p:nvPr/>
            </p:nvSpPr>
            <p:spPr bwMode="auto">
              <a:xfrm>
                <a:off x="2377958" y="4113332"/>
                <a:ext cx="311989" cy="69739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6" name="AutoShape 37"/>
              <p:cNvSpPr>
                <a:spLocks noChangeArrowheads="1"/>
              </p:cNvSpPr>
              <p:nvPr/>
            </p:nvSpPr>
            <p:spPr bwMode="auto">
              <a:xfrm>
                <a:off x="2725428" y="3385359"/>
                <a:ext cx="138254" cy="381727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7" name="AutoShape 42"/>
              <p:cNvSpPr>
                <a:spLocks noChangeArrowheads="1"/>
              </p:cNvSpPr>
              <p:nvPr/>
            </p:nvSpPr>
            <p:spPr bwMode="auto">
              <a:xfrm>
                <a:off x="3037416" y="2795640"/>
                <a:ext cx="555462" cy="139477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8" name="AutoShape 43"/>
              <p:cNvSpPr>
                <a:spLocks noChangeArrowheads="1"/>
              </p:cNvSpPr>
              <p:nvPr/>
            </p:nvSpPr>
            <p:spPr bwMode="auto">
              <a:xfrm>
                <a:off x="2897939" y="2795640"/>
                <a:ext cx="555462" cy="139477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9" name="AutoShape 43"/>
              <p:cNvSpPr>
                <a:spLocks noChangeArrowheads="1"/>
              </p:cNvSpPr>
              <p:nvPr/>
            </p:nvSpPr>
            <p:spPr bwMode="auto">
              <a:xfrm>
                <a:off x="2897939" y="2795640"/>
                <a:ext cx="207992" cy="139477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1" name="グループ化 350"/>
          <p:cNvGrpSpPr/>
          <p:nvPr/>
        </p:nvGrpSpPr>
        <p:grpSpPr>
          <a:xfrm>
            <a:off x="6078126" y="5264848"/>
            <a:ext cx="1530170" cy="928958"/>
            <a:chOff x="6078126" y="5264848"/>
            <a:chExt cx="1530170" cy="928958"/>
          </a:xfrm>
        </p:grpSpPr>
        <p:sp>
          <p:nvSpPr>
            <p:cNvPr id="491" name="フリーフォーム 490"/>
            <p:cNvSpPr/>
            <p:nvPr/>
          </p:nvSpPr>
          <p:spPr bwMode="auto">
            <a:xfrm>
              <a:off x="6115602" y="5431536"/>
              <a:ext cx="77934" cy="762270"/>
            </a:xfrm>
            <a:custGeom>
              <a:avLst/>
              <a:gdLst>
                <a:gd name="connsiteX0" fmla="*/ 0 w 266700"/>
                <a:gd name="connsiteY0" fmla="*/ 575310 h 575310"/>
                <a:gd name="connsiteX1" fmla="*/ 0 w 266700"/>
                <a:gd name="connsiteY1" fmla="*/ 0 h 575310"/>
                <a:gd name="connsiteX2" fmla="*/ 236220 w 266700"/>
                <a:gd name="connsiteY2" fmla="*/ 0 h 575310"/>
                <a:gd name="connsiteX3" fmla="*/ 236220 w 266700"/>
                <a:gd name="connsiteY3" fmla="*/ 571500 h 575310"/>
                <a:gd name="connsiteX4" fmla="*/ 266700 w 266700"/>
                <a:gd name="connsiteY4" fmla="*/ 571500 h 575310"/>
                <a:gd name="connsiteX0" fmla="*/ 0 w 236220"/>
                <a:gd name="connsiteY0" fmla="*/ 575310 h 575310"/>
                <a:gd name="connsiteX1" fmla="*/ 0 w 236220"/>
                <a:gd name="connsiteY1" fmla="*/ 0 h 575310"/>
                <a:gd name="connsiteX2" fmla="*/ 236220 w 236220"/>
                <a:gd name="connsiteY2" fmla="*/ 0 h 575310"/>
                <a:gd name="connsiteX3" fmla="*/ 236220 w 236220"/>
                <a:gd name="connsiteY3" fmla="*/ 57150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20" h="575310">
                  <a:moveTo>
                    <a:pt x="0" y="575310"/>
                  </a:moveTo>
                  <a:lnTo>
                    <a:pt x="0" y="0"/>
                  </a:lnTo>
                  <a:lnTo>
                    <a:pt x="236220" y="0"/>
                  </a:lnTo>
                  <a:lnTo>
                    <a:pt x="236220" y="571500"/>
                  </a:ln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2" name="グループ化 491"/>
            <p:cNvGrpSpPr/>
            <p:nvPr/>
          </p:nvGrpSpPr>
          <p:grpSpPr>
            <a:xfrm>
              <a:off x="6078126" y="5264848"/>
              <a:ext cx="1530170" cy="928958"/>
              <a:chOff x="6294120" y="3347720"/>
              <a:chExt cx="1314175" cy="797829"/>
            </a:xfrm>
          </p:grpSpPr>
          <p:sp>
            <p:nvSpPr>
              <p:cNvPr id="493" name="角丸四角形 492"/>
              <p:cNvSpPr/>
              <p:nvPr/>
            </p:nvSpPr>
            <p:spPr bwMode="auto">
              <a:xfrm>
                <a:off x="6304933" y="3377685"/>
                <a:ext cx="106027" cy="134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 493"/>
              <p:cNvSpPr/>
              <p:nvPr/>
            </p:nvSpPr>
            <p:spPr bwMode="auto">
              <a:xfrm>
                <a:off x="6294120" y="3347720"/>
                <a:ext cx="980440" cy="431800"/>
              </a:xfrm>
              <a:custGeom>
                <a:avLst/>
                <a:gdLst>
                  <a:gd name="connsiteX0" fmla="*/ 980440 w 980440"/>
                  <a:gd name="connsiteY0" fmla="*/ 375920 h 431800"/>
                  <a:gd name="connsiteX1" fmla="*/ 345440 w 980440"/>
                  <a:gd name="connsiteY1" fmla="*/ 0 h 431800"/>
                  <a:gd name="connsiteX2" fmla="*/ 25400 w 980440"/>
                  <a:gd name="connsiteY2" fmla="*/ 0 h 431800"/>
                  <a:gd name="connsiteX3" fmla="*/ 0 w 980440"/>
                  <a:gd name="connsiteY3" fmla="*/ 25400 h 431800"/>
                  <a:gd name="connsiteX4" fmla="*/ 0 w 980440"/>
                  <a:gd name="connsiteY4" fmla="*/ 96520 h 431800"/>
                  <a:gd name="connsiteX5" fmla="*/ 127000 w 980440"/>
                  <a:gd name="connsiteY5" fmla="*/ 96520 h 431800"/>
                  <a:gd name="connsiteX6" fmla="*/ 127000 w 980440"/>
                  <a:gd name="connsiteY6" fmla="*/ 50800 h 431800"/>
                  <a:gd name="connsiteX7" fmla="*/ 330200 w 980440"/>
                  <a:gd name="connsiteY7" fmla="*/ 50800 h 431800"/>
                  <a:gd name="connsiteX8" fmla="*/ 980440 w 980440"/>
                  <a:gd name="connsiteY8" fmla="*/ 431800 h 431800"/>
                  <a:gd name="connsiteX9" fmla="*/ 980440 w 980440"/>
                  <a:gd name="connsiteY9" fmla="*/ 375920 h 43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0440" h="431800">
                    <a:moveTo>
                      <a:pt x="980440" y="375920"/>
                    </a:moveTo>
                    <a:lnTo>
                      <a:pt x="345440" y="0"/>
                    </a:lnTo>
                    <a:lnTo>
                      <a:pt x="25400" y="0"/>
                    </a:lnTo>
                    <a:lnTo>
                      <a:pt x="0" y="25400"/>
                    </a:lnTo>
                    <a:lnTo>
                      <a:pt x="0" y="96520"/>
                    </a:lnTo>
                    <a:lnTo>
                      <a:pt x="127000" y="96520"/>
                    </a:lnTo>
                    <a:lnTo>
                      <a:pt x="127000" y="50800"/>
                    </a:lnTo>
                    <a:lnTo>
                      <a:pt x="330200" y="50800"/>
                    </a:lnTo>
                    <a:lnTo>
                      <a:pt x="980440" y="431800"/>
                    </a:lnTo>
                    <a:lnTo>
                      <a:pt x="980440" y="37592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月 345"/>
              <p:cNvSpPr/>
              <p:nvPr/>
            </p:nvSpPr>
            <p:spPr bwMode="auto">
              <a:xfrm rot="5400000">
                <a:off x="7163532" y="3202630"/>
                <a:ext cx="125175" cy="462369"/>
              </a:xfrm>
              <a:custGeom>
                <a:avLst/>
                <a:gdLst>
                  <a:gd name="connsiteX0" fmla="*/ 121434 w 121434"/>
                  <a:gd name="connsiteY0" fmla="*/ 460136 h 460136"/>
                  <a:gd name="connsiteX1" fmla="*/ 0 w 121434"/>
                  <a:gd name="connsiteY1" fmla="*/ 230068 h 460136"/>
                  <a:gd name="connsiteX2" fmla="*/ 121434 w 121434"/>
                  <a:gd name="connsiteY2" fmla="*/ 0 h 460136"/>
                  <a:gd name="connsiteX3" fmla="*/ 71876 w 121434"/>
                  <a:gd name="connsiteY3" fmla="*/ 230068 h 460136"/>
                  <a:gd name="connsiteX4" fmla="*/ 121434 w 121434"/>
                  <a:gd name="connsiteY4" fmla="*/ 460136 h 460136"/>
                  <a:gd name="connsiteX0" fmla="*/ 121434 w 129222"/>
                  <a:gd name="connsiteY0" fmla="*/ 460136 h 460136"/>
                  <a:gd name="connsiteX1" fmla="*/ 0 w 129222"/>
                  <a:gd name="connsiteY1" fmla="*/ 230068 h 460136"/>
                  <a:gd name="connsiteX2" fmla="*/ 121434 w 129222"/>
                  <a:gd name="connsiteY2" fmla="*/ 0 h 460136"/>
                  <a:gd name="connsiteX3" fmla="*/ 71876 w 129222"/>
                  <a:gd name="connsiteY3" fmla="*/ 230068 h 460136"/>
                  <a:gd name="connsiteX4" fmla="*/ 121434 w 129222"/>
                  <a:gd name="connsiteY4" fmla="*/ 460136 h 460136"/>
                  <a:gd name="connsiteX0" fmla="*/ 121434 w 129222"/>
                  <a:gd name="connsiteY0" fmla="*/ 460136 h 462108"/>
                  <a:gd name="connsiteX1" fmla="*/ 0 w 129222"/>
                  <a:gd name="connsiteY1" fmla="*/ 230068 h 462108"/>
                  <a:gd name="connsiteX2" fmla="*/ 121434 w 129222"/>
                  <a:gd name="connsiteY2" fmla="*/ 0 h 462108"/>
                  <a:gd name="connsiteX3" fmla="*/ 71876 w 129222"/>
                  <a:gd name="connsiteY3" fmla="*/ 230068 h 462108"/>
                  <a:gd name="connsiteX4" fmla="*/ 121434 w 129222"/>
                  <a:gd name="connsiteY4" fmla="*/ 460136 h 462108"/>
                  <a:gd name="connsiteX0" fmla="*/ 121434 w 125507"/>
                  <a:gd name="connsiteY0" fmla="*/ 460136 h 462108"/>
                  <a:gd name="connsiteX1" fmla="*/ 0 w 125507"/>
                  <a:gd name="connsiteY1" fmla="*/ 230068 h 462108"/>
                  <a:gd name="connsiteX2" fmla="*/ 121434 w 125507"/>
                  <a:gd name="connsiteY2" fmla="*/ 0 h 462108"/>
                  <a:gd name="connsiteX3" fmla="*/ 71876 w 125507"/>
                  <a:gd name="connsiteY3" fmla="*/ 230068 h 462108"/>
                  <a:gd name="connsiteX4" fmla="*/ 121434 w 125507"/>
                  <a:gd name="connsiteY4" fmla="*/ 460136 h 462108"/>
                  <a:gd name="connsiteX0" fmla="*/ 121434 w 125507"/>
                  <a:gd name="connsiteY0" fmla="*/ 460136 h 461775"/>
                  <a:gd name="connsiteX1" fmla="*/ 0 w 125507"/>
                  <a:gd name="connsiteY1" fmla="*/ 230068 h 461775"/>
                  <a:gd name="connsiteX2" fmla="*/ 121434 w 125507"/>
                  <a:gd name="connsiteY2" fmla="*/ 0 h 461775"/>
                  <a:gd name="connsiteX3" fmla="*/ 71876 w 125507"/>
                  <a:gd name="connsiteY3" fmla="*/ 230068 h 461775"/>
                  <a:gd name="connsiteX4" fmla="*/ 121434 w 125507"/>
                  <a:gd name="connsiteY4" fmla="*/ 460136 h 461775"/>
                  <a:gd name="connsiteX0" fmla="*/ 121434 w 125175"/>
                  <a:gd name="connsiteY0" fmla="*/ 460136 h 461775"/>
                  <a:gd name="connsiteX1" fmla="*/ 0 w 125175"/>
                  <a:gd name="connsiteY1" fmla="*/ 230068 h 461775"/>
                  <a:gd name="connsiteX2" fmla="*/ 121434 w 125175"/>
                  <a:gd name="connsiteY2" fmla="*/ 0 h 461775"/>
                  <a:gd name="connsiteX3" fmla="*/ 64256 w 125175"/>
                  <a:gd name="connsiteY3" fmla="*/ 228163 h 461775"/>
                  <a:gd name="connsiteX4" fmla="*/ 121434 w 125175"/>
                  <a:gd name="connsiteY4" fmla="*/ 460136 h 461775"/>
                  <a:gd name="connsiteX0" fmla="*/ 121434 w 125175"/>
                  <a:gd name="connsiteY0" fmla="*/ 460136 h 462369"/>
                  <a:gd name="connsiteX1" fmla="*/ 0 w 125175"/>
                  <a:gd name="connsiteY1" fmla="*/ 230068 h 462369"/>
                  <a:gd name="connsiteX2" fmla="*/ 121434 w 125175"/>
                  <a:gd name="connsiteY2" fmla="*/ 0 h 462369"/>
                  <a:gd name="connsiteX3" fmla="*/ 64256 w 125175"/>
                  <a:gd name="connsiteY3" fmla="*/ 228163 h 462369"/>
                  <a:gd name="connsiteX4" fmla="*/ 121434 w 125175"/>
                  <a:gd name="connsiteY4" fmla="*/ 460136 h 462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175" h="462369">
                    <a:moveTo>
                      <a:pt x="121434" y="460136"/>
                    </a:moveTo>
                    <a:cubicBezTo>
                      <a:pt x="92471" y="477281"/>
                      <a:pt x="0" y="395231"/>
                      <a:pt x="0" y="230068"/>
                    </a:cubicBezTo>
                    <a:cubicBezTo>
                      <a:pt x="0" y="64905"/>
                      <a:pt x="54368" y="0"/>
                      <a:pt x="121434" y="0"/>
                    </a:cubicBezTo>
                    <a:cubicBezTo>
                      <a:pt x="89667" y="61456"/>
                      <a:pt x="64256" y="142145"/>
                      <a:pt x="64256" y="228163"/>
                    </a:cubicBezTo>
                    <a:cubicBezTo>
                      <a:pt x="64256" y="314181"/>
                      <a:pt x="143007" y="446305"/>
                      <a:pt x="121434" y="460136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角丸四角形 495"/>
              <p:cNvSpPr/>
              <p:nvPr/>
            </p:nvSpPr>
            <p:spPr bwMode="auto">
              <a:xfrm>
                <a:off x="7226120" y="3452314"/>
                <a:ext cx="279580" cy="3473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/>
              <p:cNvSpPr/>
              <p:nvPr/>
            </p:nvSpPr>
            <p:spPr bwMode="auto">
              <a:xfrm>
                <a:off x="7226120" y="3835602"/>
                <a:ext cx="279580" cy="181810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/>
              <p:cNvSpPr/>
              <p:nvPr/>
            </p:nvSpPr>
            <p:spPr bwMode="auto">
              <a:xfrm>
                <a:off x="7189470" y="3990441"/>
                <a:ext cx="352880" cy="71320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/>
              <p:cNvSpPr/>
              <p:nvPr/>
            </p:nvSpPr>
            <p:spPr bwMode="auto">
              <a:xfrm>
                <a:off x="7123525" y="4033452"/>
                <a:ext cx="484770" cy="112097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/>
              <p:cNvSpPr/>
              <p:nvPr/>
            </p:nvSpPr>
            <p:spPr bwMode="auto">
              <a:xfrm>
                <a:off x="7226120" y="3685395"/>
                <a:ext cx="279580" cy="181810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4" name="グループ化 1023"/>
          <p:cNvGrpSpPr/>
          <p:nvPr/>
        </p:nvGrpSpPr>
        <p:grpSpPr>
          <a:xfrm>
            <a:off x="4100741" y="4799968"/>
            <a:ext cx="1628775" cy="1412693"/>
            <a:chOff x="4100741" y="4799968"/>
            <a:chExt cx="1628775" cy="1412693"/>
          </a:xfrm>
        </p:grpSpPr>
        <p:sp>
          <p:nvSpPr>
            <p:cNvPr id="490" name="フリーフォーム 489"/>
            <p:cNvSpPr/>
            <p:nvPr/>
          </p:nvSpPr>
          <p:spPr bwMode="auto">
            <a:xfrm>
              <a:off x="4152690" y="5644896"/>
              <a:ext cx="77934" cy="567765"/>
            </a:xfrm>
            <a:custGeom>
              <a:avLst/>
              <a:gdLst>
                <a:gd name="connsiteX0" fmla="*/ 0 w 266700"/>
                <a:gd name="connsiteY0" fmla="*/ 575310 h 575310"/>
                <a:gd name="connsiteX1" fmla="*/ 0 w 266700"/>
                <a:gd name="connsiteY1" fmla="*/ 0 h 575310"/>
                <a:gd name="connsiteX2" fmla="*/ 236220 w 266700"/>
                <a:gd name="connsiteY2" fmla="*/ 0 h 575310"/>
                <a:gd name="connsiteX3" fmla="*/ 236220 w 266700"/>
                <a:gd name="connsiteY3" fmla="*/ 571500 h 575310"/>
                <a:gd name="connsiteX4" fmla="*/ 266700 w 266700"/>
                <a:gd name="connsiteY4" fmla="*/ 571500 h 575310"/>
                <a:gd name="connsiteX0" fmla="*/ 0 w 236220"/>
                <a:gd name="connsiteY0" fmla="*/ 575310 h 575310"/>
                <a:gd name="connsiteX1" fmla="*/ 0 w 236220"/>
                <a:gd name="connsiteY1" fmla="*/ 0 h 575310"/>
                <a:gd name="connsiteX2" fmla="*/ 236220 w 236220"/>
                <a:gd name="connsiteY2" fmla="*/ 0 h 575310"/>
                <a:gd name="connsiteX3" fmla="*/ 236220 w 236220"/>
                <a:gd name="connsiteY3" fmla="*/ 571500 h 57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20" h="575310">
                  <a:moveTo>
                    <a:pt x="0" y="575310"/>
                  </a:moveTo>
                  <a:lnTo>
                    <a:pt x="0" y="0"/>
                  </a:lnTo>
                  <a:lnTo>
                    <a:pt x="236220" y="0"/>
                  </a:lnTo>
                  <a:lnTo>
                    <a:pt x="236220" y="571500"/>
                  </a:ln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100741" y="4799968"/>
              <a:ext cx="1628775" cy="919825"/>
              <a:chOff x="4100741" y="3005978"/>
              <a:chExt cx="1628775" cy="919825"/>
            </a:xfrm>
          </p:grpSpPr>
          <p:sp>
            <p:nvSpPr>
              <p:cNvPr id="502" name="曲折矢印 501"/>
              <p:cNvSpPr/>
              <p:nvPr/>
            </p:nvSpPr>
            <p:spPr bwMode="auto">
              <a:xfrm>
                <a:off x="4132128" y="3402488"/>
                <a:ext cx="1174346" cy="503262"/>
              </a:xfrm>
              <a:prstGeom prst="bentArrow">
                <a:avLst>
                  <a:gd name="adj1" fmla="val 23176"/>
                  <a:gd name="adj2" fmla="val 11588"/>
                  <a:gd name="adj3" fmla="val 275"/>
                  <a:gd name="adj4" fmla="val 32115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3" name="Rectangle 554"/>
              <p:cNvSpPr>
                <a:spLocks noChangeArrowheads="1"/>
              </p:cNvSpPr>
              <p:nvPr/>
            </p:nvSpPr>
            <p:spPr bwMode="auto">
              <a:xfrm>
                <a:off x="5426789" y="3066782"/>
                <a:ext cx="81503" cy="120315"/>
              </a:xfrm>
              <a:prstGeom prst="rect">
                <a:avLst/>
              </a:prstGeom>
              <a:solidFill>
                <a:srgbClr val="B2B2B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4" name="Rectangle 555"/>
              <p:cNvSpPr>
                <a:spLocks noChangeArrowheads="1"/>
              </p:cNvSpPr>
              <p:nvPr/>
            </p:nvSpPr>
            <p:spPr bwMode="auto">
              <a:xfrm>
                <a:off x="5386684" y="3207796"/>
                <a:ext cx="161713" cy="60804"/>
              </a:xfrm>
              <a:prstGeom prst="rect">
                <a:avLst/>
              </a:prstGeom>
              <a:solidFill>
                <a:srgbClr val="B2B2B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" name="Rectangle 557"/>
              <p:cNvSpPr>
                <a:spLocks noChangeArrowheads="1"/>
              </p:cNvSpPr>
              <p:nvPr/>
            </p:nvSpPr>
            <p:spPr bwMode="auto">
              <a:xfrm rot="5400000">
                <a:off x="5376657" y="3217175"/>
                <a:ext cx="141014" cy="48449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6" name="Rectangle 558"/>
              <p:cNvSpPr>
                <a:spLocks noChangeArrowheads="1"/>
              </p:cNvSpPr>
              <p:nvPr/>
            </p:nvSpPr>
            <p:spPr bwMode="auto">
              <a:xfrm>
                <a:off x="5689411" y="3348810"/>
                <a:ext cx="20699" cy="221224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" name="Rectangle 559"/>
              <p:cNvSpPr>
                <a:spLocks noChangeArrowheads="1"/>
              </p:cNvSpPr>
              <p:nvPr/>
            </p:nvSpPr>
            <p:spPr bwMode="auto">
              <a:xfrm>
                <a:off x="5710110" y="3307412"/>
                <a:ext cx="19406" cy="30272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8" name="Rectangle 560"/>
              <p:cNvSpPr>
                <a:spLocks noChangeArrowheads="1"/>
              </p:cNvSpPr>
              <p:nvPr/>
            </p:nvSpPr>
            <p:spPr bwMode="auto">
              <a:xfrm>
                <a:off x="5367279" y="3247901"/>
                <a:ext cx="201818" cy="221224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9" name="Oval 561"/>
              <p:cNvSpPr>
                <a:spLocks noChangeArrowheads="1"/>
              </p:cNvSpPr>
              <p:nvPr/>
            </p:nvSpPr>
            <p:spPr bwMode="auto">
              <a:xfrm>
                <a:off x="5306474" y="3348810"/>
                <a:ext cx="322133" cy="221224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0" name="AutoShape 562"/>
              <p:cNvSpPr>
                <a:spLocks noChangeArrowheads="1"/>
              </p:cNvSpPr>
              <p:nvPr/>
            </p:nvSpPr>
            <p:spPr bwMode="auto">
              <a:xfrm>
                <a:off x="5346579" y="3146992"/>
                <a:ext cx="241923" cy="80210"/>
              </a:xfrm>
              <a:prstGeom prst="roundRect">
                <a:avLst>
                  <a:gd name="adj" fmla="val 38051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1" name="AutoShape 563"/>
              <p:cNvSpPr>
                <a:spLocks noChangeArrowheads="1"/>
              </p:cNvSpPr>
              <p:nvPr/>
            </p:nvSpPr>
            <p:spPr bwMode="auto">
              <a:xfrm>
                <a:off x="5407383" y="3157342"/>
                <a:ext cx="120315" cy="60804"/>
              </a:xfrm>
              <a:prstGeom prst="roundRect">
                <a:avLst>
                  <a:gd name="adj" fmla="val 38051"/>
                </a:avLst>
              </a:prstGeom>
              <a:solidFill>
                <a:srgbClr val="DDDDDD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" name="AutoShape 564"/>
              <p:cNvSpPr>
                <a:spLocks noChangeArrowheads="1"/>
              </p:cNvSpPr>
              <p:nvPr/>
            </p:nvSpPr>
            <p:spPr bwMode="auto">
              <a:xfrm>
                <a:off x="5346579" y="3157342"/>
                <a:ext cx="60804" cy="60804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" name="AutoShape 565"/>
              <p:cNvSpPr>
                <a:spLocks noChangeArrowheads="1"/>
              </p:cNvSpPr>
              <p:nvPr/>
            </p:nvSpPr>
            <p:spPr bwMode="auto">
              <a:xfrm>
                <a:off x="5527698" y="3157342"/>
                <a:ext cx="60804" cy="60804"/>
              </a:xfrm>
              <a:prstGeom prst="roundRect">
                <a:avLst>
                  <a:gd name="adj" fmla="val 36472"/>
                </a:avLst>
              </a:prstGeom>
              <a:solidFill>
                <a:srgbClr val="DDDDDD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" name="AutoShape 568"/>
              <p:cNvSpPr>
                <a:spLocks noChangeArrowheads="1"/>
              </p:cNvSpPr>
              <p:nvPr/>
            </p:nvSpPr>
            <p:spPr bwMode="auto">
              <a:xfrm>
                <a:off x="4100741" y="3885698"/>
                <a:ext cx="181119" cy="4010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" name="AutoShape 569"/>
              <p:cNvSpPr>
                <a:spLocks noChangeArrowheads="1"/>
              </p:cNvSpPr>
              <p:nvPr/>
            </p:nvSpPr>
            <p:spPr bwMode="auto">
              <a:xfrm>
                <a:off x="5165460" y="3348810"/>
                <a:ext cx="80210" cy="221224"/>
              </a:xfrm>
              <a:prstGeom prst="roundRect">
                <a:avLst>
                  <a:gd name="adj" fmla="val 4159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" name="AutoShape 570"/>
              <p:cNvSpPr>
                <a:spLocks noChangeArrowheads="1"/>
              </p:cNvSpPr>
              <p:nvPr/>
            </p:nvSpPr>
            <p:spPr bwMode="auto">
              <a:xfrm>
                <a:off x="5346579" y="3005978"/>
                <a:ext cx="323426" cy="81503"/>
              </a:xfrm>
              <a:prstGeom prst="roundRect">
                <a:avLst>
                  <a:gd name="adj" fmla="val 35213"/>
                </a:avLst>
              </a:prstGeom>
              <a:solidFill>
                <a:srgbClr val="96969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" name="AutoShape 571"/>
              <p:cNvSpPr>
                <a:spLocks noChangeArrowheads="1"/>
              </p:cNvSpPr>
              <p:nvPr/>
            </p:nvSpPr>
            <p:spPr bwMode="auto">
              <a:xfrm>
                <a:off x="5266369" y="3005978"/>
                <a:ext cx="322133" cy="81503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" name="AutoShape 571"/>
              <p:cNvSpPr>
                <a:spLocks noChangeArrowheads="1"/>
              </p:cNvSpPr>
              <p:nvPr/>
            </p:nvSpPr>
            <p:spPr bwMode="auto">
              <a:xfrm>
                <a:off x="5266369" y="3005978"/>
                <a:ext cx="120315" cy="81503"/>
              </a:xfrm>
              <a:prstGeom prst="roundRect">
                <a:avLst>
                  <a:gd name="adj" fmla="val 35213"/>
                </a:avLst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5453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PPTX107_水道／蛇口</dc:title>
  <dc:subject>PPTX107_水道／蛇口</dc:subject>
  <dc:creator>http://www.digipot.net</dc:creator>
  <cp:lastModifiedBy/>
  <cp:revision>1</cp:revision>
  <dcterms:created xsi:type="dcterms:W3CDTF">2013-11-19T06:35:56Z</dcterms:created>
  <dcterms:modified xsi:type="dcterms:W3CDTF">2013-11-19T06:36:00Z</dcterms:modified>
  <cp:category/>
  <cp:version>1</cp:version>
</cp:coreProperties>
</file>